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0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74" r:id="rId5"/>
    <p:sldId id="259" r:id="rId6"/>
    <p:sldId id="260" r:id="rId7"/>
    <p:sldId id="261" r:id="rId8"/>
    <p:sldId id="262" r:id="rId9"/>
    <p:sldId id="263" r:id="rId10"/>
    <p:sldId id="265" r:id="rId11"/>
    <p:sldId id="275" r:id="rId12"/>
    <p:sldId id="266" r:id="rId13"/>
    <p:sldId id="267" r:id="rId14"/>
    <p:sldId id="270" r:id="rId15"/>
    <p:sldId id="268" r:id="rId16"/>
    <p:sldId id="269" r:id="rId17"/>
    <p:sldId id="271" r:id="rId18"/>
    <p:sldId id="272" r:id="rId19"/>
    <p:sldId id="273" r:id="rId20"/>
  </p:sldIdLst>
  <p:sldSz cx="18288000" cy="10287000"/>
  <p:notesSz cx="6858000" cy="9144000"/>
  <p:embeddedFontLst>
    <p:embeddedFont>
      <p:font typeface="Abadi MT Condensed Extra Bold" panose="020B0604020202020204" charset="0"/>
      <p:bold r:id="rId23"/>
    </p:embeddedFont>
    <p:embeddedFont>
      <p:font typeface="Abadi MT Condensed Light" panose="020B0604020202020204" charset="0"/>
      <p:regular r:id="rId24"/>
    </p:embeddedFont>
    <p:embeddedFont>
      <p:font typeface="Montserrat Italics" panose="020B0604020202020204" charset="0"/>
      <p:regular r:id="rId25"/>
      <p:italic r:id="rId26"/>
    </p:embeddedFont>
    <p:embeddedFont>
      <p:font typeface="Space Mono Bold" panose="020B0604020202020204" charset="0"/>
      <p:regular r:id="rId27"/>
      <p:bold r:id="rId28"/>
    </p:embeddedFont>
    <p:embeddedFont>
      <p:font typeface="อีฟดอวอิ้ง Bold" panose="020B0604020202020204" charset="-34"/>
      <p:regular r:id="rId29"/>
      <p:bold r:id="rId30"/>
    </p:embeddedFont>
    <p:embeddedFont>
      <p:font typeface="อีฟดอวอิ้ง Bold Italics" panose="020B0604020202020204" charset="-34"/>
      <p:regular r:id="rId31"/>
      <p:bold r:id="rId32"/>
      <p:italic r:id="rId33"/>
      <p:boldItalic r:id="rId34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FF06"/>
    <a:srgbClr val="000000"/>
    <a:srgbClr val="0002E9"/>
    <a:srgbClr val="ADE9FB"/>
    <a:srgbClr val="A2DBDF"/>
    <a:srgbClr val="AFE0E9"/>
    <a:srgbClr val="89AAC0"/>
    <a:srgbClr val="4348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900" autoAdjust="0"/>
    <p:restoredTop sz="86458" autoAdjust="0"/>
  </p:normalViewPr>
  <p:slideViewPr>
    <p:cSldViewPr>
      <p:cViewPr varScale="1">
        <p:scale>
          <a:sx n="64" d="100"/>
          <a:sy n="64" d="100"/>
        </p:scale>
        <p:origin x="476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141" d="100"/>
          <a:sy n="141" d="100"/>
        </p:scale>
        <p:origin x="515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24940BF2-F089-D880-6A9E-25570082D2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CF383A4-0C53-A930-9EBB-B5E1D14D9E1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6B929E-108A-744D-8C67-CB044205D960}" type="datetimeFigureOut">
              <a:rPr lang="es-ES" smtClean="0"/>
              <a:t>08/04/2025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B212AD1-C33C-BF2F-51A2-C24A967213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D5254AF-AA8A-D98F-FB4A-579A3B57E11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F2E3F1-7576-7042-B18E-574022B405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1671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679F29-BBF4-3842-BA45-2BFA82256CBF}" type="datetimeFigureOut">
              <a:rPr lang="es-ES" smtClean="0"/>
              <a:t>08/04/2025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6A82CA-A943-EC44-9C9C-9AE72E4288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7279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A82CA-A943-EC44-9C9C-9AE72E428880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584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A82CA-A943-EC44-9C9C-9AE72E428880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29004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A82CA-A943-EC44-9C9C-9AE72E428880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3882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A82CA-A943-EC44-9C9C-9AE72E428880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99333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A82CA-A943-EC44-9C9C-9AE72E428880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14159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A82CA-A943-EC44-9C9C-9AE72E428880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6410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A82CA-A943-EC44-9C9C-9AE72E428880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29158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A82CA-A943-EC44-9C9C-9AE72E428880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8984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A82CA-A943-EC44-9C9C-9AE72E428880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73617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A82CA-A943-EC44-9C9C-9AE72E428880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9009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A82CA-A943-EC44-9C9C-9AE72E428880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9788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A82CA-A943-EC44-9C9C-9AE72E428880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1479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A82CA-A943-EC44-9C9C-9AE72E428880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3284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A82CA-A943-EC44-9C9C-9AE72E428880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8499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A82CA-A943-EC44-9C9C-9AE72E428880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628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A82CA-A943-EC44-9C9C-9AE72E428880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2916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A82CA-A943-EC44-9C9C-9AE72E428880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4736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A82CA-A943-EC44-9C9C-9AE72E428880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6419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E4A5B2-82DF-77B3-7C38-B4187B2A3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9D86285-80E3-9B07-F1EB-52E08F3958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B57DF1-0A5B-0353-FDE5-8B3FC497B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DF96B45-5318-6910-0056-0B7CA9B9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551A7C-B532-E767-0B7C-99EE1E68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418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F72282-0D57-2AC8-06F1-25A790E97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AE13E3F-B68C-D9FC-E713-087285D09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69708F-2D23-5E03-8C07-40FFC004E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8BDC8E0-61D0-7B6F-99B9-1A47DF1F6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EFAA17-20E8-A2CE-FB22-783693FB2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2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0A6A220-3549-AAD5-E0FA-153589BE44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9CF4770-CD03-09A3-3EFC-22D610405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AC8F0D3-CC70-3DFE-10E2-46E3FDA61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0CAE9C-9571-3FB7-8F91-6ECEC42B5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4218A2-10C4-682A-4D64-4E6575B30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35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0BECB6-B5E1-2C55-5971-801C0794D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A569DB-2743-0042-1947-CF5BFA7E2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EF1605C-D880-1B9C-C9BA-08072227A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1993C0-6419-0200-7C4D-E828D87F0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BF53D8-2ADF-2B91-4A05-1D6929504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628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D6A13C-C832-E504-BF89-17E7B20E6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3C59EA6-3B59-D117-F67F-9E540BD2D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82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A220B0E-C7C4-BA74-750A-5B69B1687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5D7808-9D05-4538-5DA7-785E96E63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D647D8-8F93-C300-B03C-856297F06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171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40C021-E517-6233-F80E-84DF9EC98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D802B3-ED65-3BE5-A446-4DDC0CE968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FB6022C-5829-99EC-761B-F3E9DBB1C9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A67D6CA-D41D-0189-3C9D-1667E4D92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92319A6-B7BD-CCC6-85A3-EA9B1F3F8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E228731-FFCE-C0A1-7CD2-D4D851DF3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31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22BDF3-C4D6-DD19-3E59-3E7DBE3B3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C2C6E6C-CEE9-8DCF-B4EA-2E2D8B17E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1EE9E52-9C5E-AAE5-A9FE-1702E627C5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7F08F89-CB91-661B-56BB-8684C911BB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19396C9-8D00-E5C4-A55B-2A4BBA9DD8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1E879F0-7034-F2C3-CA0E-50CCEEAEB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41A0A5F-7C7F-52E6-4E14-55F95B344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404A59E-2548-10C5-65F9-EE1C5C008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161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DC3A68-1398-0994-BD7B-112C323E4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DAB8012-4BC3-DB7A-67E3-2E233DE9A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30861AC-7C1B-0C5F-7271-47459C8E6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8BAF851-6822-8655-FC20-EF4CD8DE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507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E8D54AC-F1DB-2CF0-57EE-3632AF0F9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F491B0F-5DCC-2C82-BC64-68D93A6DB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801B41F-EE63-E168-BE99-5557A0934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184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1713C-81A4-9099-DA0C-C751862AD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216EE4-38C7-7F3D-76EE-2C6441495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91884F4-F15A-97A0-0595-88CEB54EA0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58258BF-0A0D-5C5B-3D65-719B865E0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2AF2A69-909F-2992-8B1D-8051781C7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8A2CA90-0829-6CFF-56D1-96B745F75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550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25A192-C7F7-4A9F-5FE6-78BB2860C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85D8B8A-03D7-4658-18B3-66C5318F31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AD3848E-0B7D-2DAC-E997-F3204C4BB2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2EB29C7-1B75-B61D-9A55-CB41815E1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3CFCEDE-7B19-B448-A518-5F864B37A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2312DA-436C-1444-4E14-925098208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463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F75EF34-A479-31D4-6C53-067A71CE5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B2D649E-FF8E-5085-1F75-57CCE4E09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E7CA40-1F04-20BA-66BD-1ED0F77827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AD52400-1595-13F0-08FF-4346611FBC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82ED23C-69C8-E9E8-F6C9-1010317B32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75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57114" y="10958"/>
            <a:ext cx="14614994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588" t="-21872" b="-21872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61F74508-3E93-3A21-8F58-6507CEFAF489}"/>
              </a:ext>
            </a:extLst>
          </p:cNvPr>
          <p:cNvGrpSpPr/>
          <p:nvPr/>
        </p:nvGrpSpPr>
        <p:grpSpPr>
          <a:xfrm>
            <a:off x="35945" y="9182099"/>
            <a:ext cx="9221647" cy="1074543"/>
            <a:chOff x="8380552" y="8801100"/>
            <a:chExt cx="9221647" cy="1496858"/>
          </a:xfrm>
          <a:solidFill>
            <a:schemeClr val="tx2">
              <a:lumMod val="75000"/>
              <a:lumOff val="25000"/>
            </a:schemeClr>
          </a:solidFill>
        </p:grpSpPr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A411DC26-0ED6-FDC2-F391-B05D7C86AC64}"/>
                </a:ext>
              </a:extLst>
            </p:cNvPr>
            <p:cNvGrpSpPr/>
            <p:nvPr/>
          </p:nvGrpSpPr>
          <p:grpSpPr>
            <a:xfrm>
              <a:off x="8380552" y="8801100"/>
              <a:ext cx="9221647" cy="1496858"/>
              <a:chOff x="8484210" y="7854949"/>
              <a:chExt cx="8965590" cy="1767519"/>
            </a:xfrm>
            <a:grpFill/>
          </p:grpSpPr>
          <p:sp>
            <p:nvSpPr>
              <p:cNvPr id="4" name="Freeform 4"/>
              <p:cNvSpPr/>
              <p:nvPr/>
            </p:nvSpPr>
            <p:spPr>
              <a:xfrm>
                <a:off x="8993616" y="8581200"/>
                <a:ext cx="7874917" cy="1031591"/>
              </a:xfrm>
              <a:custGeom>
                <a:avLst/>
                <a:gdLst/>
                <a:ahLst/>
                <a:cxnLst/>
                <a:rect l="l" t="t" r="r" b="b"/>
                <a:pathLst>
                  <a:path w="8594198" h="2399399">
                    <a:moveTo>
                      <a:pt x="8594198" y="2399399"/>
                    </a:moveTo>
                    <a:lnTo>
                      <a:pt x="0" y="2391779"/>
                    </a:lnTo>
                    <a:lnTo>
                      <a:pt x="0" y="845401"/>
                    </a:lnTo>
                    <a:lnTo>
                      <a:pt x="17780" y="19050"/>
                    </a:lnTo>
                    <a:lnTo>
                      <a:pt x="4283771" y="0"/>
                    </a:lnTo>
                    <a:lnTo>
                      <a:pt x="8575148" y="5080"/>
                    </a:ln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es-ES" b="1" dirty="0">
                  <a:latin typeface="Abadi MT Condensed Light" panose="020B0306030101010103" pitchFamily="34" charset="77"/>
                </a:endParaRPr>
              </a:p>
            </p:txBody>
          </p:sp>
          <p:sp>
            <p:nvSpPr>
              <p:cNvPr id="5" name="Freeform 5"/>
              <p:cNvSpPr/>
              <p:nvPr/>
            </p:nvSpPr>
            <p:spPr>
              <a:xfrm>
                <a:off x="8484210" y="7854949"/>
                <a:ext cx="8965590" cy="1767519"/>
              </a:xfrm>
              <a:custGeom>
                <a:avLst/>
                <a:gdLst/>
                <a:ahLst/>
                <a:cxnLst/>
                <a:rect l="l" t="t" r="r" b="b"/>
                <a:pathLst>
                  <a:path w="8623408" h="2426069">
                    <a:moveTo>
                      <a:pt x="8589118" y="21590"/>
                    </a:moveTo>
                    <a:cubicBezTo>
                      <a:pt x="8590387" y="34290"/>
                      <a:pt x="8590387" y="44450"/>
                      <a:pt x="8591658" y="54610"/>
                    </a:cubicBezTo>
                    <a:cubicBezTo>
                      <a:pt x="8594197" y="99930"/>
                      <a:pt x="8595468" y="151465"/>
                      <a:pt x="8598008" y="201159"/>
                    </a:cubicBezTo>
                    <a:cubicBezTo>
                      <a:pt x="8598008" y="272940"/>
                      <a:pt x="8610708" y="1688311"/>
                      <a:pt x="8617058" y="1760092"/>
                    </a:cubicBezTo>
                    <a:cubicBezTo>
                      <a:pt x="8623408" y="1868684"/>
                      <a:pt x="8619597" y="1979116"/>
                      <a:pt x="8619597" y="2087707"/>
                    </a:cubicBezTo>
                    <a:cubicBezTo>
                      <a:pt x="8619597" y="2183415"/>
                      <a:pt x="8620868" y="2271761"/>
                      <a:pt x="8622137" y="2365109"/>
                    </a:cubicBezTo>
                    <a:cubicBezTo>
                      <a:pt x="8622137" y="2386699"/>
                      <a:pt x="8622137" y="2400669"/>
                      <a:pt x="8622137" y="2424799"/>
                    </a:cubicBezTo>
                    <a:cubicBezTo>
                      <a:pt x="8599278" y="2424799"/>
                      <a:pt x="8578958" y="2426069"/>
                      <a:pt x="8536229" y="2424799"/>
                    </a:cubicBezTo>
                    <a:cubicBezTo>
                      <a:pt x="8097531" y="2419719"/>
                      <a:pt x="7652085" y="2426069"/>
                      <a:pt x="7213389" y="2420989"/>
                    </a:cubicBezTo>
                    <a:cubicBezTo>
                      <a:pt x="6950170" y="2417179"/>
                      <a:pt x="6693702" y="2419719"/>
                      <a:pt x="6430483" y="2417179"/>
                    </a:cubicBezTo>
                    <a:cubicBezTo>
                      <a:pt x="6308998" y="2415909"/>
                      <a:pt x="6187513" y="2414639"/>
                      <a:pt x="6066027" y="2413369"/>
                    </a:cubicBezTo>
                    <a:cubicBezTo>
                      <a:pt x="5991786" y="2413369"/>
                      <a:pt x="5924295" y="2414639"/>
                      <a:pt x="5850053" y="2414639"/>
                    </a:cubicBezTo>
                    <a:cubicBezTo>
                      <a:pt x="5661076" y="2413369"/>
                      <a:pt x="5141389" y="2414639"/>
                      <a:pt x="4952412" y="2413369"/>
                    </a:cubicBezTo>
                    <a:cubicBezTo>
                      <a:pt x="4817428" y="2412099"/>
                      <a:pt x="2117755" y="2420989"/>
                      <a:pt x="1982771" y="2419719"/>
                    </a:cubicBezTo>
                    <a:cubicBezTo>
                      <a:pt x="1949025" y="2419719"/>
                      <a:pt x="1908530" y="2420989"/>
                      <a:pt x="1874784" y="2420989"/>
                    </a:cubicBezTo>
                    <a:cubicBezTo>
                      <a:pt x="1793794" y="2420989"/>
                      <a:pt x="1719553" y="2422259"/>
                      <a:pt x="1638563" y="2422259"/>
                    </a:cubicBezTo>
                    <a:cubicBezTo>
                      <a:pt x="1436087" y="2422259"/>
                      <a:pt x="1240361" y="2420989"/>
                      <a:pt x="1037886" y="2419719"/>
                    </a:cubicBezTo>
                    <a:cubicBezTo>
                      <a:pt x="916400" y="2418449"/>
                      <a:pt x="794915" y="2417179"/>
                      <a:pt x="680179" y="2415909"/>
                    </a:cubicBezTo>
                    <a:cubicBezTo>
                      <a:pt x="464205" y="2414639"/>
                      <a:pt x="248231" y="2413369"/>
                      <a:pt x="48260" y="2413369"/>
                    </a:cubicBezTo>
                    <a:cubicBezTo>
                      <a:pt x="38100" y="2413369"/>
                      <a:pt x="29210" y="2413369"/>
                      <a:pt x="19050" y="2412099"/>
                    </a:cubicBezTo>
                    <a:cubicBezTo>
                      <a:pt x="10160" y="2410829"/>
                      <a:pt x="5080" y="2404479"/>
                      <a:pt x="7620" y="2395589"/>
                    </a:cubicBezTo>
                    <a:cubicBezTo>
                      <a:pt x="16510" y="2363788"/>
                      <a:pt x="12700" y="2317774"/>
                      <a:pt x="11430" y="2269920"/>
                    </a:cubicBezTo>
                    <a:cubicBezTo>
                      <a:pt x="10160" y="2172372"/>
                      <a:pt x="6350" y="2076664"/>
                      <a:pt x="7620" y="1979116"/>
                    </a:cubicBezTo>
                    <a:cubicBezTo>
                      <a:pt x="5080" y="1857640"/>
                      <a:pt x="0" y="353923"/>
                      <a:pt x="7620" y="230608"/>
                    </a:cubicBezTo>
                    <a:cubicBezTo>
                      <a:pt x="8890" y="206681"/>
                      <a:pt x="7620" y="180913"/>
                      <a:pt x="8890" y="156986"/>
                    </a:cubicBezTo>
                    <a:cubicBezTo>
                      <a:pt x="10160" y="118335"/>
                      <a:pt x="12700" y="76003"/>
                      <a:pt x="13970" y="44450"/>
                    </a:cubicBezTo>
                    <a:cubicBezTo>
                      <a:pt x="13970" y="41910"/>
                      <a:pt x="15240" y="39370"/>
                      <a:pt x="16510" y="38100"/>
                    </a:cubicBezTo>
                    <a:cubicBezTo>
                      <a:pt x="38100" y="35560"/>
                      <a:pt x="79502" y="30480"/>
                      <a:pt x="187489" y="29210"/>
                    </a:cubicBezTo>
                    <a:cubicBezTo>
                      <a:pt x="369717" y="25400"/>
                      <a:pt x="551945" y="22860"/>
                      <a:pt x="740922" y="20320"/>
                    </a:cubicBezTo>
                    <a:cubicBezTo>
                      <a:pt x="869156" y="17780"/>
                      <a:pt x="997391" y="16510"/>
                      <a:pt x="1118876" y="13970"/>
                    </a:cubicBezTo>
                    <a:cubicBezTo>
                      <a:pt x="1240361" y="11430"/>
                      <a:pt x="1368596" y="8890"/>
                      <a:pt x="1490081" y="8890"/>
                    </a:cubicBezTo>
                    <a:cubicBezTo>
                      <a:pt x="1625065" y="7620"/>
                      <a:pt x="1760048" y="10160"/>
                      <a:pt x="1895032" y="8890"/>
                    </a:cubicBezTo>
                    <a:cubicBezTo>
                      <a:pt x="2063762" y="8890"/>
                      <a:pt x="5121142" y="6350"/>
                      <a:pt x="5289871" y="5080"/>
                    </a:cubicBezTo>
                    <a:cubicBezTo>
                      <a:pt x="5451852" y="3810"/>
                      <a:pt x="5613832" y="2540"/>
                      <a:pt x="5782562" y="2540"/>
                    </a:cubicBezTo>
                    <a:cubicBezTo>
                      <a:pt x="6059278" y="1270"/>
                      <a:pt x="6329246" y="0"/>
                      <a:pt x="6605962" y="0"/>
                    </a:cubicBezTo>
                    <a:cubicBezTo>
                      <a:pt x="6720698" y="0"/>
                      <a:pt x="6842183" y="2540"/>
                      <a:pt x="6956919" y="2540"/>
                    </a:cubicBezTo>
                    <a:cubicBezTo>
                      <a:pt x="7274131" y="3810"/>
                      <a:pt x="7598091" y="5080"/>
                      <a:pt x="7915304" y="7620"/>
                    </a:cubicBezTo>
                    <a:cubicBezTo>
                      <a:pt x="8084033" y="8890"/>
                      <a:pt x="8252763" y="12700"/>
                      <a:pt x="8421492" y="16510"/>
                    </a:cubicBezTo>
                    <a:cubicBezTo>
                      <a:pt x="8461988" y="16510"/>
                      <a:pt x="8502483" y="16510"/>
                      <a:pt x="8536229" y="16510"/>
                    </a:cubicBezTo>
                    <a:cubicBezTo>
                      <a:pt x="8570068" y="17780"/>
                      <a:pt x="8578958" y="20320"/>
                      <a:pt x="8589118" y="21590"/>
                    </a:cubicBezTo>
                    <a:close/>
                    <a:moveTo>
                      <a:pt x="8599278" y="2408289"/>
                    </a:moveTo>
                    <a:cubicBezTo>
                      <a:pt x="8600548" y="2391779"/>
                      <a:pt x="8601818" y="2379079"/>
                      <a:pt x="8601818" y="2366379"/>
                    </a:cubicBezTo>
                    <a:cubicBezTo>
                      <a:pt x="8600548" y="2262558"/>
                      <a:pt x="8599278" y="2165010"/>
                      <a:pt x="8599278" y="2060099"/>
                    </a:cubicBezTo>
                    <a:cubicBezTo>
                      <a:pt x="8599278" y="2012245"/>
                      <a:pt x="8601818" y="1964392"/>
                      <a:pt x="8600548" y="1916537"/>
                    </a:cubicBezTo>
                    <a:cubicBezTo>
                      <a:pt x="8600548" y="1872365"/>
                      <a:pt x="8599278" y="1826351"/>
                      <a:pt x="8598008" y="1782179"/>
                    </a:cubicBezTo>
                    <a:cubicBezTo>
                      <a:pt x="8592928" y="1714079"/>
                      <a:pt x="8581498" y="304229"/>
                      <a:pt x="8581498" y="236129"/>
                    </a:cubicBezTo>
                    <a:cubicBezTo>
                      <a:pt x="8578958" y="179073"/>
                      <a:pt x="8576418" y="120176"/>
                      <a:pt x="8573878" y="63500"/>
                    </a:cubicBezTo>
                    <a:cubicBezTo>
                      <a:pt x="8572608" y="44450"/>
                      <a:pt x="8571337" y="43180"/>
                      <a:pt x="8515981" y="41910"/>
                    </a:cubicBezTo>
                    <a:cubicBezTo>
                      <a:pt x="8495734" y="41910"/>
                      <a:pt x="8482235" y="41910"/>
                      <a:pt x="8461988" y="40640"/>
                    </a:cubicBezTo>
                    <a:cubicBezTo>
                      <a:pt x="8293258" y="36830"/>
                      <a:pt x="8117779" y="31750"/>
                      <a:pt x="7949050" y="30480"/>
                    </a:cubicBezTo>
                    <a:cubicBezTo>
                      <a:pt x="7537349" y="26670"/>
                      <a:pt x="7118901" y="25400"/>
                      <a:pt x="6707200" y="22860"/>
                    </a:cubicBezTo>
                    <a:cubicBezTo>
                      <a:pt x="6646457" y="22860"/>
                      <a:pt x="6578966" y="22860"/>
                      <a:pt x="6518223" y="22860"/>
                    </a:cubicBezTo>
                    <a:cubicBezTo>
                      <a:pt x="6416985" y="22860"/>
                      <a:pt x="6315747" y="22860"/>
                      <a:pt x="6221259" y="22860"/>
                    </a:cubicBezTo>
                    <a:cubicBezTo>
                      <a:pt x="6005285" y="22860"/>
                      <a:pt x="5789311" y="22860"/>
                      <a:pt x="5580086" y="24130"/>
                    </a:cubicBezTo>
                    <a:cubicBezTo>
                      <a:pt x="5397858" y="25400"/>
                      <a:pt x="2326980" y="29210"/>
                      <a:pt x="2144752" y="29210"/>
                    </a:cubicBezTo>
                    <a:cubicBezTo>
                      <a:pt x="1847788" y="29210"/>
                      <a:pt x="1550824" y="26670"/>
                      <a:pt x="1253860" y="33020"/>
                    </a:cubicBezTo>
                    <a:cubicBezTo>
                      <a:pt x="1098628" y="36830"/>
                      <a:pt x="950146" y="36830"/>
                      <a:pt x="801664" y="38100"/>
                    </a:cubicBezTo>
                    <a:cubicBezTo>
                      <a:pt x="545195" y="41910"/>
                      <a:pt x="288726" y="45720"/>
                      <a:pt x="49530" y="50800"/>
                    </a:cubicBezTo>
                    <a:cubicBezTo>
                      <a:pt x="36830" y="50800"/>
                      <a:pt x="34290" y="53340"/>
                      <a:pt x="33020" y="70481"/>
                    </a:cubicBezTo>
                    <a:cubicBezTo>
                      <a:pt x="31750" y="103611"/>
                      <a:pt x="31750" y="136740"/>
                      <a:pt x="30480" y="169870"/>
                    </a:cubicBezTo>
                    <a:cubicBezTo>
                      <a:pt x="29210" y="225086"/>
                      <a:pt x="26670" y="278462"/>
                      <a:pt x="25400" y="333678"/>
                    </a:cubicBezTo>
                    <a:cubicBezTo>
                      <a:pt x="20320" y="392575"/>
                      <a:pt x="26670" y="1831873"/>
                      <a:pt x="29210" y="1890770"/>
                    </a:cubicBezTo>
                    <a:cubicBezTo>
                      <a:pt x="29210" y="1953348"/>
                      <a:pt x="29210" y="2017767"/>
                      <a:pt x="30480" y="2080345"/>
                    </a:cubicBezTo>
                    <a:cubicBezTo>
                      <a:pt x="30480" y="2126358"/>
                      <a:pt x="33020" y="2172372"/>
                      <a:pt x="33020" y="2218385"/>
                    </a:cubicBezTo>
                    <a:cubicBezTo>
                      <a:pt x="33020" y="2268080"/>
                      <a:pt x="33020" y="2317774"/>
                      <a:pt x="31750" y="2366379"/>
                    </a:cubicBezTo>
                    <a:cubicBezTo>
                      <a:pt x="31750" y="2370189"/>
                      <a:pt x="31750" y="2372729"/>
                      <a:pt x="31750" y="2376539"/>
                    </a:cubicBezTo>
                    <a:cubicBezTo>
                      <a:pt x="31750" y="2386699"/>
                      <a:pt x="35560" y="2390509"/>
                      <a:pt x="44450" y="2390509"/>
                    </a:cubicBezTo>
                    <a:cubicBezTo>
                      <a:pt x="93000" y="2390509"/>
                      <a:pt x="187489" y="2391779"/>
                      <a:pt x="275228" y="2391779"/>
                    </a:cubicBezTo>
                    <a:cubicBezTo>
                      <a:pt x="403462" y="2391779"/>
                      <a:pt x="538446" y="2389239"/>
                      <a:pt x="666681" y="2391779"/>
                    </a:cubicBezTo>
                    <a:cubicBezTo>
                      <a:pt x="875905" y="2395589"/>
                      <a:pt x="1085130" y="2398129"/>
                      <a:pt x="1294355" y="2396859"/>
                    </a:cubicBezTo>
                    <a:cubicBezTo>
                      <a:pt x="1429338" y="2395589"/>
                      <a:pt x="1557573" y="2398129"/>
                      <a:pt x="1692557" y="2398129"/>
                    </a:cubicBezTo>
                    <a:cubicBezTo>
                      <a:pt x="1888283" y="2398129"/>
                      <a:pt x="2084009" y="2396859"/>
                      <a:pt x="2279736" y="2398129"/>
                    </a:cubicBezTo>
                    <a:cubicBezTo>
                      <a:pt x="2569950" y="2399399"/>
                      <a:pt x="5755565" y="2389239"/>
                      <a:pt x="6052529" y="2391779"/>
                    </a:cubicBezTo>
                    <a:cubicBezTo>
                      <a:pt x="6180764" y="2393049"/>
                      <a:pt x="6308998" y="2394319"/>
                      <a:pt x="6430483" y="2394319"/>
                    </a:cubicBezTo>
                    <a:cubicBezTo>
                      <a:pt x="6653206" y="2396859"/>
                      <a:pt x="6869180" y="2393049"/>
                      <a:pt x="7091904" y="2396859"/>
                    </a:cubicBezTo>
                    <a:cubicBezTo>
                      <a:pt x="7274131" y="2399399"/>
                      <a:pt x="7456359" y="2399399"/>
                      <a:pt x="7638587" y="2401939"/>
                    </a:cubicBezTo>
                    <a:cubicBezTo>
                      <a:pt x="7908555" y="2405749"/>
                      <a:pt x="8178522" y="2408289"/>
                      <a:pt x="8448489" y="2409559"/>
                    </a:cubicBezTo>
                    <a:cubicBezTo>
                      <a:pt x="8549727" y="2409559"/>
                      <a:pt x="8578958" y="2408289"/>
                      <a:pt x="8599278" y="2408289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9906000" y="9414198"/>
              <a:ext cx="6591529" cy="521489"/>
            </a:xfrm>
            <a:prstGeom prst="rect">
              <a:avLst/>
            </a:prstGeom>
            <a:grpFill/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2799" i="1" spc="167" dirty="0" err="1">
                  <a:solidFill>
                    <a:srgbClr val="FFFFFF"/>
                  </a:solidFill>
                  <a:latin typeface="Montserrat Italics"/>
                  <a:ea typeface="Montserrat Italics"/>
                  <a:cs typeface="Montserrat Italics"/>
                  <a:sym typeface="Montserrat Italics"/>
                </a:rPr>
                <a:t>Realizado</a:t>
              </a:r>
              <a:r>
                <a:rPr lang="en-US" sz="2799" i="1" spc="167" dirty="0">
                  <a:solidFill>
                    <a:srgbClr val="FFFFFF"/>
                  </a:solidFill>
                  <a:latin typeface="Montserrat Italics"/>
                  <a:ea typeface="Montserrat Italics"/>
                  <a:cs typeface="Montserrat Italics"/>
                  <a:sym typeface="Montserrat Italics"/>
                </a:rPr>
                <a:t> </a:t>
              </a:r>
              <a:r>
                <a:rPr lang="en-US" sz="2799" i="1" spc="167" dirty="0" err="1">
                  <a:solidFill>
                    <a:srgbClr val="FFFFFF"/>
                  </a:solidFill>
                  <a:latin typeface="Montserrat Italics"/>
                  <a:ea typeface="Montserrat Italics"/>
                  <a:cs typeface="Montserrat Italics"/>
                  <a:sym typeface="Montserrat Italics"/>
                </a:rPr>
                <a:t>por</a:t>
              </a:r>
              <a:r>
                <a:rPr lang="en-US" sz="2799" i="1" spc="167" dirty="0">
                  <a:solidFill>
                    <a:srgbClr val="FFFFFF"/>
                  </a:solidFill>
                  <a:latin typeface="Montserrat Italics"/>
                  <a:ea typeface="Montserrat Italics"/>
                  <a:cs typeface="Montserrat Italics"/>
                  <a:sym typeface="Montserrat Italics"/>
                </a:rPr>
                <a:t> Iñigo López Ayala</a:t>
              </a:r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25818B55-2EDF-8BD1-B28D-5D88D5CE153F}"/>
              </a:ext>
            </a:extLst>
          </p:cNvPr>
          <p:cNvGrpSpPr/>
          <p:nvPr/>
        </p:nvGrpSpPr>
        <p:grpSpPr>
          <a:xfrm>
            <a:off x="299700" y="5135693"/>
            <a:ext cx="7890753" cy="4157450"/>
            <a:chOff x="3406415" y="2552700"/>
            <a:chExt cx="10231602" cy="4157450"/>
          </a:xfrm>
        </p:grpSpPr>
        <p:grpSp>
          <p:nvGrpSpPr>
            <p:cNvPr id="7" name="Group 7"/>
            <p:cNvGrpSpPr/>
            <p:nvPr/>
          </p:nvGrpSpPr>
          <p:grpSpPr>
            <a:xfrm>
              <a:off x="3406415" y="2552700"/>
              <a:ext cx="10231602" cy="4157450"/>
              <a:chOff x="-220378" y="0"/>
              <a:chExt cx="8994115" cy="365461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-220378" y="16510"/>
                <a:ext cx="8978874" cy="3627947"/>
              </a:xfrm>
              <a:custGeom>
                <a:avLst/>
                <a:gdLst/>
                <a:ahLst/>
                <a:cxnLst/>
                <a:rect l="l" t="t" r="r" b="b"/>
                <a:pathLst>
                  <a:path w="8748336" h="3627947">
                    <a:moveTo>
                      <a:pt x="8748336" y="3627947"/>
                    </a:moveTo>
                    <a:lnTo>
                      <a:pt x="0" y="3620327"/>
                    </a:lnTo>
                    <a:lnTo>
                      <a:pt x="0" y="1271494"/>
                    </a:lnTo>
                    <a:lnTo>
                      <a:pt x="17780" y="19050"/>
                    </a:lnTo>
                    <a:lnTo>
                      <a:pt x="4360643" y="0"/>
                    </a:lnTo>
                    <a:lnTo>
                      <a:pt x="8729286" y="5080"/>
                    </a:lnTo>
                    <a:close/>
                  </a:path>
                </a:pathLst>
              </a:custGeom>
              <a:solidFill>
                <a:srgbClr val="ADE9FB"/>
              </a:solidFill>
            </p:spPr>
            <p:txBody>
              <a:bodyPr/>
              <a:lstStyle/>
              <a:p>
                <a:endParaRPr lang="es-ES" dirty="0">
                  <a:latin typeface="Abadi MT Condensed Light" panose="020B0306030101010103" pitchFamily="34" charset="77"/>
                </a:endParaRPr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-3810" y="0"/>
                <a:ext cx="8777547" cy="3654617"/>
              </a:xfrm>
              <a:custGeom>
                <a:avLst/>
                <a:gdLst/>
                <a:ahLst/>
                <a:cxnLst/>
                <a:rect l="l" t="t" r="r" b="b"/>
                <a:pathLst>
                  <a:path w="8777547" h="3654617">
                    <a:moveTo>
                      <a:pt x="8743256" y="21590"/>
                    </a:moveTo>
                    <a:cubicBezTo>
                      <a:pt x="8744527" y="34290"/>
                      <a:pt x="8744527" y="44450"/>
                      <a:pt x="8745797" y="54610"/>
                    </a:cubicBezTo>
                    <a:cubicBezTo>
                      <a:pt x="8748337" y="118939"/>
                      <a:pt x="8749606" y="198006"/>
                      <a:pt x="8752147" y="274249"/>
                    </a:cubicBezTo>
                    <a:cubicBezTo>
                      <a:pt x="8752147" y="384379"/>
                      <a:pt x="8764847" y="2555903"/>
                      <a:pt x="8771197" y="2666032"/>
                    </a:cubicBezTo>
                    <a:cubicBezTo>
                      <a:pt x="8777547" y="2832638"/>
                      <a:pt x="8773737" y="3002067"/>
                      <a:pt x="8773737" y="3168673"/>
                    </a:cubicBezTo>
                    <a:cubicBezTo>
                      <a:pt x="8773737" y="3315512"/>
                      <a:pt x="8775006" y="3451056"/>
                      <a:pt x="8776277" y="3593657"/>
                    </a:cubicBezTo>
                    <a:cubicBezTo>
                      <a:pt x="8776277" y="3615247"/>
                      <a:pt x="8776277" y="3629217"/>
                      <a:pt x="8776277" y="3653347"/>
                    </a:cubicBezTo>
                    <a:cubicBezTo>
                      <a:pt x="8753416" y="3653347"/>
                      <a:pt x="8733097" y="3654617"/>
                      <a:pt x="8689867" y="3653347"/>
                    </a:cubicBezTo>
                    <a:cubicBezTo>
                      <a:pt x="8243225" y="3648267"/>
                      <a:pt x="7789711" y="3654617"/>
                      <a:pt x="7343068" y="3649537"/>
                    </a:cubicBezTo>
                    <a:cubicBezTo>
                      <a:pt x="7075082" y="3645727"/>
                      <a:pt x="6813969" y="3648267"/>
                      <a:pt x="6545983" y="3645727"/>
                    </a:cubicBezTo>
                    <a:cubicBezTo>
                      <a:pt x="6422297" y="3644457"/>
                      <a:pt x="6298612" y="3643187"/>
                      <a:pt x="6174926" y="3641917"/>
                    </a:cubicBezTo>
                    <a:cubicBezTo>
                      <a:pt x="6099340" y="3641917"/>
                      <a:pt x="6030626" y="3643187"/>
                      <a:pt x="5955040" y="3643187"/>
                    </a:cubicBezTo>
                    <a:cubicBezTo>
                      <a:pt x="5762640" y="3641917"/>
                      <a:pt x="5233540" y="3643187"/>
                      <a:pt x="5041141" y="3641917"/>
                    </a:cubicBezTo>
                    <a:cubicBezTo>
                      <a:pt x="4903712" y="3640647"/>
                      <a:pt x="2155142" y="3649537"/>
                      <a:pt x="2017714" y="3648267"/>
                    </a:cubicBezTo>
                    <a:cubicBezTo>
                      <a:pt x="1983357" y="3648267"/>
                      <a:pt x="1942128" y="3649537"/>
                      <a:pt x="1907771" y="3649537"/>
                    </a:cubicBezTo>
                    <a:cubicBezTo>
                      <a:pt x="1825314" y="3649537"/>
                      <a:pt x="1749728" y="3650807"/>
                      <a:pt x="1667271" y="3650807"/>
                    </a:cubicBezTo>
                    <a:cubicBezTo>
                      <a:pt x="1461128" y="3650807"/>
                      <a:pt x="1261857" y="3649537"/>
                      <a:pt x="1055714" y="3648267"/>
                    </a:cubicBezTo>
                    <a:cubicBezTo>
                      <a:pt x="932029" y="3646997"/>
                      <a:pt x="808343" y="3645727"/>
                      <a:pt x="691529" y="3644457"/>
                    </a:cubicBezTo>
                    <a:cubicBezTo>
                      <a:pt x="471643" y="3643187"/>
                      <a:pt x="251758" y="3641917"/>
                      <a:pt x="48260" y="3641917"/>
                    </a:cubicBezTo>
                    <a:cubicBezTo>
                      <a:pt x="38100" y="3641917"/>
                      <a:pt x="29210" y="3641917"/>
                      <a:pt x="19050" y="3640647"/>
                    </a:cubicBezTo>
                    <a:cubicBezTo>
                      <a:pt x="10160" y="3639377"/>
                      <a:pt x="5080" y="3633027"/>
                      <a:pt x="7620" y="3624137"/>
                    </a:cubicBezTo>
                    <a:cubicBezTo>
                      <a:pt x="16510" y="3592247"/>
                      <a:pt x="12700" y="3521652"/>
                      <a:pt x="11430" y="3448232"/>
                    </a:cubicBezTo>
                    <a:cubicBezTo>
                      <a:pt x="10160" y="3298569"/>
                      <a:pt x="6350" y="3151730"/>
                      <a:pt x="7620" y="3002067"/>
                    </a:cubicBezTo>
                    <a:cubicBezTo>
                      <a:pt x="5080" y="2815695"/>
                      <a:pt x="0" y="508627"/>
                      <a:pt x="7620" y="319431"/>
                    </a:cubicBezTo>
                    <a:cubicBezTo>
                      <a:pt x="8890" y="282721"/>
                      <a:pt x="7620" y="243187"/>
                      <a:pt x="8890" y="206477"/>
                    </a:cubicBezTo>
                    <a:cubicBezTo>
                      <a:pt x="10160" y="147177"/>
                      <a:pt x="12700" y="82229"/>
                      <a:pt x="13970" y="44450"/>
                    </a:cubicBezTo>
                    <a:cubicBezTo>
                      <a:pt x="13970" y="41910"/>
                      <a:pt x="15240" y="39370"/>
                      <a:pt x="16510" y="38100"/>
                    </a:cubicBezTo>
                    <a:cubicBezTo>
                      <a:pt x="38100" y="35560"/>
                      <a:pt x="79972" y="30480"/>
                      <a:pt x="189915" y="29210"/>
                    </a:cubicBezTo>
                    <a:cubicBezTo>
                      <a:pt x="375443" y="25400"/>
                      <a:pt x="560972" y="22860"/>
                      <a:pt x="753372" y="20320"/>
                    </a:cubicBezTo>
                    <a:cubicBezTo>
                      <a:pt x="883929" y="17780"/>
                      <a:pt x="1014486" y="16510"/>
                      <a:pt x="1138171" y="13970"/>
                    </a:cubicBezTo>
                    <a:cubicBezTo>
                      <a:pt x="1261857" y="11430"/>
                      <a:pt x="1392414" y="8890"/>
                      <a:pt x="1516100" y="8890"/>
                    </a:cubicBezTo>
                    <a:cubicBezTo>
                      <a:pt x="1653528" y="7620"/>
                      <a:pt x="1790957" y="10160"/>
                      <a:pt x="1928385" y="8890"/>
                    </a:cubicBezTo>
                    <a:cubicBezTo>
                      <a:pt x="2100171" y="8890"/>
                      <a:pt x="5212927" y="6350"/>
                      <a:pt x="5384712" y="5080"/>
                    </a:cubicBezTo>
                    <a:cubicBezTo>
                      <a:pt x="5549626" y="3810"/>
                      <a:pt x="5714540" y="2540"/>
                      <a:pt x="5886326" y="2540"/>
                    </a:cubicBezTo>
                    <a:cubicBezTo>
                      <a:pt x="6168055" y="1270"/>
                      <a:pt x="6442912" y="0"/>
                      <a:pt x="6724640" y="0"/>
                    </a:cubicBezTo>
                    <a:cubicBezTo>
                      <a:pt x="6841455" y="0"/>
                      <a:pt x="6965139" y="2540"/>
                      <a:pt x="7081954" y="2540"/>
                    </a:cubicBezTo>
                    <a:cubicBezTo>
                      <a:pt x="7404911" y="3810"/>
                      <a:pt x="7734739" y="5080"/>
                      <a:pt x="8057696" y="7620"/>
                    </a:cubicBezTo>
                    <a:cubicBezTo>
                      <a:pt x="8229482" y="8890"/>
                      <a:pt x="8401267" y="12700"/>
                      <a:pt x="8573053" y="16510"/>
                    </a:cubicBezTo>
                    <a:cubicBezTo>
                      <a:pt x="8614281" y="16510"/>
                      <a:pt x="8655511" y="16510"/>
                      <a:pt x="8689867" y="16510"/>
                    </a:cubicBezTo>
                    <a:cubicBezTo>
                      <a:pt x="8724206" y="17780"/>
                      <a:pt x="8733097" y="20320"/>
                      <a:pt x="8743256" y="21590"/>
                    </a:cubicBezTo>
                    <a:close/>
                    <a:moveTo>
                      <a:pt x="8753416" y="3636837"/>
                    </a:moveTo>
                    <a:cubicBezTo>
                      <a:pt x="8754687" y="3620327"/>
                      <a:pt x="8755956" y="3607627"/>
                      <a:pt x="8755956" y="3594927"/>
                    </a:cubicBezTo>
                    <a:cubicBezTo>
                      <a:pt x="8754687" y="3436937"/>
                      <a:pt x="8753416" y="3287274"/>
                      <a:pt x="8753416" y="3126316"/>
                    </a:cubicBezTo>
                    <a:cubicBezTo>
                      <a:pt x="8753416" y="3052896"/>
                      <a:pt x="8755956" y="2979477"/>
                      <a:pt x="8754687" y="2906057"/>
                    </a:cubicBezTo>
                    <a:cubicBezTo>
                      <a:pt x="8754687" y="2838285"/>
                      <a:pt x="8753416" y="2767689"/>
                      <a:pt x="8752147" y="2699918"/>
                    </a:cubicBezTo>
                    <a:cubicBezTo>
                      <a:pt x="8747066" y="2595436"/>
                      <a:pt x="8735637" y="432384"/>
                      <a:pt x="8735637" y="327902"/>
                    </a:cubicBezTo>
                    <a:cubicBezTo>
                      <a:pt x="8733097" y="240363"/>
                      <a:pt x="8730556" y="150001"/>
                      <a:pt x="8728016" y="63500"/>
                    </a:cubicBezTo>
                    <a:cubicBezTo>
                      <a:pt x="8726747" y="44450"/>
                      <a:pt x="8725477" y="43180"/>
                      <a:pt x="8669253" y="41910"/>
                    </a:cubicBezTo>
                    <a:cubicBezTo>
                      <a:pt x="8648639" y="41910"/>
                      <a:pt x="8634896" y="41910"/>
                      <a:pt x="8614281" y="40640"/>
                    </a:cubicBezTo>
                    <a:cubicBezTo>
                      <a:pt x="8442496" y="36830"/>
                      <a:pt x="8263839" y="31750"/>
                      <a:pt x="8092054" y="30480"/>
                    </a:cubicBezTo>
                    <a:cubicBezTo>
                      <a:pt x="7672897" y="26670"/>
                      <a:pt x="7246869" y="25400"/>
                      <a:pt x="6827712" y="22860"/>
                    </a:cubicBezTo>
                    <a:cubicBezTo>
                      <a:pt x="6765869" y="22860"/>
                      <a:pt x="6697154" y="22860"/>
                      <a:pt x="6635311" y="22860"/>
                    </a:cubicBezTo>
                    <a:cubicBezTo>
                      <a:pt x="6532240" y="22860"/>
                      <a:pt x="6429169" y="22860"/>
                      <a:pt x="6332969" y="22860"/>
                    </a:cubicBezTo>
                    <a:cubicBezTo>
                      <a:pt x="6113084" y="22860"/>
                      <a:pt x="5893197" y="22860"/>
                      <a:pt x="5680183" y="24130"/>
                    </a:cubicBezTo>
                    <a:cubicBezTo>
                      <a:pt x="5494655" y="25400"/>
                      <a:pt x="2368156" y="29210"/>
                      <a:pt x="2182628" y="29210"/>
                    </a:cubicBezTo>
                    <a:cubicBezTo>
                      <a:pt x="1880286" y="29210"/>
                      <a:pt x="1577943" y="26670"/>
                      <a:pt x="1275600" y="33020"/>
                    </a:cubicBezTo>
                    <a:cubicBezTo>
                      <a:pt x="1117557" y="36830"/>
                      <a:pt x="966386" y="36830"/>
                      <a:pt x="815214" y="38100"/>
                    </a:cubicBezTo>
                    <a:cubicBezTo>
                      <a:pt x="554100" y="41910"/>
                      <a:pt x="292986" y="45720"/>
                      <a:pt x="49530" y="50800"/>
                    </a:cubicBezTo>
                    <a:cubicBezTo>
                      <a:pt x="36830" y="50800"/>
                      <a:pt x="34290" y="53340"/>
                      <a:pt x="33020" y="73758"/>
                    </a:cubicBezTo>
                    <a:cubicBezTo>
                      <a:pt x="31750" y="124587"/>
                      <a:pt x="31750" y="175415"/>
                      <a:pt x="30480" y="226244"/>
                    </a:cubicBezTo>
                    <a:cubicBezTo>
                      <a:pt x="29210" y="310959"/>
                      <a:pt x="26670" y="392850"/>
                      <a:pt x="25400" y="477565"/>
                    </a:cubicBezTo>
                    <a:cubicBezTo>
                      <a:pt x="20320" y="567928"/>
                      <a:pt x="26670" y="2776161"/>
                      <a:pt x="29210" y="2866523"/>
                    </a:cubicBezTo>
                    <a:cubicBezTo>
                      <a:pt x="29210" y="2962534"/>
                      <a:pt x="29210" y="3061367"/>
                      <a:pt x="30480" y="3157378"/>
                    </a:cubicBezTo>
                    <a:cubicBezTo>
                      <a:pt x="30480" y="3227973"/>
                      <a:pt x="33020" y="3298569"/>
                      <a:pt x="33020" y="3369165"/>
                    </a:cubicBezTo>
                    <a:cubicBezTo>
                      <a:pt x="33020" y="3445408"/>
                      <a:pt x="33020" y="3521652"/>
                      <a:pt x="31750" y="3594927"/>
                    </a:cubicBezTo>
                    <a:cubicBezTo>
                      <a:pt x="31750" y="3598737"/>
                      <a:pt x="31750" y="3601277"/>
                      <a:pt x="31750" y="3605087"/>
                    </a:cubicBezTo>
                    <a:cubicBezTo>
                      <a:pt x="31750" y="3615247"/>
                      <a:pt x="35560" y="3619057"/>
                      <a:pt x="44450" y="3619057"/>
                    </a:cubicBezTo>
                    <a:cubicBezTo>
                      <a:pt x="93715" y="3619057"/>
                      <a:pt x="189915" y="3620327"/>
                      <a:pt x="279243" y="3620327"/>
                    </a:cubicBezTo>
                    <a:cubicBezTo>
                      <a:pt x="409800" y="3620327"/>
                      <a:pt x="547229" y="3617787"/>
                      <a:pt x="677786" y="3620327"/>
                    </a:cubicBezTo>
                    <a:cubicBezTo>
                      <a:pt x="890800" y="3624137"/>
                      <a:pt x="1103814" y="3626677"/>
                      <a:pt x="1316829" y="3625407"/>
                    </a:cubicBezTo>
                    <a:cubicBezTo>
                      <a:pt x="1454257" y="3624137"/>
                      <a:pt x="1584814" y="3626677"/>
                      <a:pt x="1722243" y="3626677"/>
                    </a:cubicBezTo>
                    <a:cubicBezTo>
                      <a:pt x="1921514" y="3626677"/>
                      <a:pt x="2120785" y="3625407"/>
                      <a:pt x="2320057" y="3626677"/>
                    </a:cubicBezTo>
                    <a:cubicBezTo>
                      <a:pt x="2615528" y="3627947"/>
                      <a:pt x="5858840" y="3617787"/>
                      <a:pt x="6161183" y="3620327"/>
                    </a:cubicBezTo>
                    <a:cubicBezTo>
                      <a:pt x="6291741" y="3621597"/>
                      <a:pt x="6422297" y="3622867"/>
                      <a:pt x="6545983" y="3622867"/>
                    </a:cubicBezTo>
                    <a:cubicBezTo>
                      <a:pt x="6772740" y="3625407"/>
                      <a:pt x="6992625" y="3621597"/>
                      <a:pt x="7219383" y="3625407"/>
                    </a:cubicBezTo>
                    <a:cubicBezTo>
                      <a:pt x="7404911" y="3627947"/>
                      <a:pt x="7590439" y="3627947"/>
                      <a:pt x="7775968" y="3630487"/>
                    </a:cubicBezTo>
                    <a:cubicBezTo>
                      <a:pt x="8050825" y="3634297"/>
                      <a:pt x="8325682" y="3636837"/>
                      <a:pt x="8600539" y="3638107"/>
                    </a:cubicBezTo>
                    <a:cubicBezTo>
                      <a:pt x="8703610" y="3638107"/>
                      <a:pt x="8733097" y="3636837"/>
                      <a:pt x="8753416" y="3636837"/>
                    </a:cubicBezTo>
                    <a:close/>
                  </a:path>
                </a:pathLst>
              </a:custGeom>
              <a:solidFill>
                <a:srgbClr val="EDE5BF"/>
              </a:solidFill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3626594" y="2678691"/>
              <a:ext cx="9985237" cy="369331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838"/>
                </a:lnSpc>
                <a:spcBef>
                  <a:spcPct val="0"/>
                </a:spcBef>
              </a:pPr>
              <a:r>
                <a:rPr lang="en-US" sz="4100" b="1" spc="820" dirty="0">
                  <a:solidFill>
                    <a:srgbClr val="000000"/>
                  </a:solidFill>
                  <a:latin typeface="Abadi MT Condensed Light" panose="020B0306030101010103" pitchFamily="34" charset="77"/>
                  <a:ea typeface="Lovelo"/>
                  <a:cs typeface="Lovelo"/>
                  <a:sym typeface="Lovelo"/>
                </a:rPr>
                <a:t>ESTUDIO DE FACTORES GEOESTRUCTURALES QUE INCIDEN EN EL COLAPSO DE EDIFICIOS: </a:t>
              </a:r>
            </a:p>
            <a:p>
              <a:pPr algn="ctr">
                <a:lnSpc>
                  <a:spcPts val="4838"/>
                </a:lnSpc>
                <a:spcBef>
                  <a:spcPct val="0"/>
                </a:spcBef>
              </a:pPr>
              <a:r>
                <a:rPr lang="en-US" sz="4100" b="1" spc="820" dirty="0">
                  <a:solidFill>
                    <a:srgbClr val="000000"/>
                  </a:solidFill>
                  <a:latin typeface="Abadi MT Condensed Light" panose="020B0306030101010103" pitchFamily="34" charset="77"/>
                  <a:ea typeface="Lovelo"/>
                  <a:cs typeface="Lovelo"/>
                  <a:sym typeface="Lovelo"/>
                </a:rPr>
                <a:t>APLICACIÓN AL SISMO DE GORKHA, NEPAL (2015)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81000" y="290420"/>
            <a:ext cx="5508305" cy="1107996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b="1" spc="1280" dirty="0">
                <a:solidFill>
                  <a:srgbClr val="FFFFFF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ANÁLIS EXPLORATORIO DE DATOS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</a:blip>
            <a:stretch>
              <a:fillRect l="-21588" t="-21872" b="-21872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231383" y="171981"/>
            <a:ext cx="17847323" cy="1168722"/>
          </a:xfrm>
          <a:custGeom>
            <a:avLst/>
            <a:gdLst/>
            <a:ahLst/>
            <a:cxnLst/>
            <a:rect l="l" t="t" r="r" b="b"/>
            <a:pathLst>
              <a:path w="24496960" h="1604169">
                <a:moveTo>
                  <a:pt x="24462669" y="21590"/>
                </a:moveTo>
                <a:cubicBezTo>
                  <a:pt x="24463940" y="34290"/>
                  <a:pt x="24463940" y="44450"/>
                  <a:pt x="24465210" y="54610"/>
                </a:cubicBezTo>
                <a:cubicBezTo>
                  <a:pt x="24467749" y="87213"/>
                  <a:pt x="24469019" y="120328"/>
                  <a:pt x="24471560" y="152262"/>
                </a:cubicBezTo>
                <a:cubicBezTo>
                  <a:pt x="24471560" y="198387"/>
                  <a:pt x="24484260" y="1107892"/>
                  <a:pt x="24490610" y="1154017"/>
                </a:cubicBezTo>
                <a:cubicBezTo>
                  <a:pt x="24496960" y="1223797"/>
                  <a:pt x="24493149" y="1294760"/>
                  <a:pt x="24493149" y="1364540"/>
                </a:cubicBezTo>
                <a:cubicBezTo>
                  <a:pt x="24493149" y="1426041"/>
                  <a:pt x="24494419" y="1482811"/>
                  <a:pt x="24495690" y="1543209"/>
                </a:cubicBezTo>
                <a:cubicBezTo>
                  <a:pt x="24495690" y="1564799"/>
                  <a:pt x="24495690" y="1578769"/>
                  <a:pt x="24495690" y="1602899"/>
                </a:cubicBezTo>
                <a:cubicBezTo>
                  <a:pt x="24472830" y="1602899"/>
                  <a:pt x="24452510" y="1604169"/>
                  <a:pt x="24358296" y="1602899"/>
                </a:cubicBezTo>
                <a:cubicBezTo>
                  <a:pt x="23101332" y="1597819"/>
                  <a:pt x="21825033" y="1604169"/>
                  <a:pt x="20568071" y="1599089"/>
                </a:cubicBezTo>
                <a:cubicBezTo>
                  <a:pt x="19813894" y="1595279"/>
                  <a:pt x="19079055" y="1597819"/>
                  <a:pt x="18324878" y="1595279"/>
                </a:cubicBezTo>
                <a:cubicBezTo>
                  <a:pt x="17976795" y="1594009"/>
                  <a:pt x="17628714" y="1592739"/>
                  <a:pt x="17280633" y="1591469"/>
                </a:cubicBezTo>
                <a:cubicBezTo>
                  <a:pt x="17067916" y="1591469"/>
                  <a:pt x="16874537" y="1592739"/>
                  <a:pt x="16661820" y="1592739"/>
                </a:cubicBezTo>
                <a:cubicBezTo>
                  <a:pt x="16120360" y="1591469"/>
                  <a:pt x="14631342" y="1592739"/>
                  <a:pt x="14089884" y="1591469"/>
                </a:cubicBezTo>
                <a:cubicBezTo>
                  <a:pt x="13703126" y="1590199"/>
                  <a:pt x="5967976" y="1599089"/>
                  <a:pt x="5581218" y="1597819"/>
                </a:cubicBezTo>
                <a:cubicBezTo>
                  <a:pt x="5484529" y="1597819"/>
                  <a:pt x="5368502" y="1599089"/>
                  <a:pt x="5271812" y="1599089"/>
                </a:cubicBezTo>
                <a:cubicBezTo>
                  <a:pt x="5039758" y="1599089"/>
                  <a:pt x="4827041" y="1600359"/>
                  <a:pt x="4594987" y="1600359"/>
                </a:cubicBezTo>
                <a:cubicBezTo>
                  <a:pt x="4014850" y="1600359"/>
                  <a:pt x="3454052" y="1599089"/>
                  <a:pt x="2873916" y="1597819"/>
                </a:cubicBezTo>
                <a:cubicBezTo>
                  <a:pt x="2525834" y="1596549"/>
                  <a:pt x="2177752" y="1595279"/>
                  <a:pt x="1849009" y="1594009"/>
                </a:cubicBezTo>
                <a:cubicBezTo>
                  <a:pt x="1230197" y="1592739"/>
                  <a:pt x="611385" y="1591469"/>
                  <a:pt x="48260" y="1591469"/>
                </a:cubicBezTo>
                <a:cubicBezTo>
                  <a:pt x="38100" y="1591469"/>
                  <a:pt x="29210" y="1591469"/>
                  <a:pt x="19050" y="1590199"/>
                </a:cubicBezTo>
                <a:cubicBezTo>
                  <a:pt x="10160" y="1588929"/>
                  <a:pt x="5080" y="1582579"/>
                  <a:pt x="7620" y="1573689"/>
                </a:cubicBezTo>
                <a:cubicBezTo>
                  <a:pt x="16510" y="1541947"/>
                  <a:pt x="12700" y="1512379"/>
                  <a:pt x="11430" y="1481628"/>
                </a:cubicBezTo>
                <a:cubicBezTo>
                  <a:pt x="10160" y="1418945"/>
                  <a:pt x="6350" y="1357444"/>
                  <a:pt x="7620" y="1294760"/>
                </a:cubicBezTo>
                <a:cubicBezTo>
                  <a:pt x="5080" y="1216701"/>
                  <a:pt x="0" y="250427"/>
                  <a:pt x="7620" y="171185"/>
                </a:cubicBezTo>
                <a:cubicBezTo>
                  <a:pt x="8890" y="155810"/>
                  <a:pt x="7620" y="139252"/>
                  <a:pt x="8890" y="123876"/>
                </a:cubicBezTo>
                <a:cubicBezTo>
                  <a:pt x="10160" y="99040"/>
                  <a:pt x="12700" y="71837"/>
                  <a:pt x="13970" y="44450"/>
                </a:cubicBezTo>
                <a:cubicBezTo>
                  <a:pt x="13970" y="41910"/>
                  <a:pt x="15240" y="39370"/>
                  <a:pt x="16510" y="38100"/>
                </a:cubicBezTo>
                <a:cubicBezTo>
                  <a:pt x="38100" y="35560"/>
                  <a:pt x="127938" y="30480"/>
                  <a:pt x="437344" y="29210"/>
                </a:cubicBezTo>
                <a:cubicBezTo>
                  <a:pt x="959467" y="25400"/>
                  <a:pt x="1481589" y="22860"/>
                  <a:pt x="2023050" y="20320"/>
                </a:cubicBezTo>
                <a:cubicBezTo>
                  <a:pt x="2390469" y="17780"/>
                  <a:pt x="2757889" y="16510"/>
                  <a:pt x="3105971" y="13970"/>
                </a:cubicBezTo>
                <a:cubicBezTo>
                  <a:pt x="3454053" y="11430"/>
                  <a:pt x="3821472" y="8890"/>
                  <a:pt x="4169554" y="8890"/>
                </a:cubicBezTo>
                <a:cubicBezTo>
                  <a:pt x="4556311" y="7620"/>
                  <a:pt x="4943069" y="10160"/>
                  <a:pt x="5329826" y="8890"/>
                </a:cubicBezTo>
                <a:cubicBezTo>
                  <a:pt x="5813273" y="8890"/>
                  <a:pt x="14573330" y="6350"/>
                  <a:pt x="15056776" y="5080"/>
                </a:cubicBezTo>
                <a:cubicBezTo>
                  <a:pt x="15520886" y="3810"/>
                  <a:pt x="15984996" y="2540"/>
                  <a:pt x="16468442" y="2540"/>
                </a:cubicBezTo>
                <a:cubicBezTo>
                  <a:pt x="17261295" y="1270"/>
                  <a:pt x="18034810" y="0"/>
                  <a:pt x="18827663" y="0"/>
                </a:cubicBezTo>
                <a:cubicBezTo>
                  <a:pt x="19156407" y="0"/>
                  <a:pt x="19504488" y="2540"/>
                  <a:pt x="19833231" y="2540"/>
                </a:cubicBezTo>
                <a:cubicBezTo>
                  <a:pt x="20742112" y="3810"/>
                  <a:pt x="21670329" y="5080"/>
                  <a:pt x="22579210" y="7620"/>
                </a:cubicBezTo>
                <a:cubicBezTo>
                  <a:pt x="23062657" y="8890"/>
                  <a:pt x="23546103" y="12700"/>
                  <a:pt x="24029551" y="16510"/>
                </a:cubicBezTo>
                <a:cubicBezTo>
                  <a:pt x="24145577" y="16510"/>
                  <a:pt x="24261605" y="16510"/>
                  <a:pt x="24358296" y="16510"/>
                </a:cubicBezTo>
                <a:cubicBezTo>
                  <a:pt x="24443619" y="17780"/>
                  <a:pt x="24452510" y="20320"/>
                  <a:pt x="24462669" y="21590"/>
                </a:cubicBezTo>
                <a:close/>
                <a:moveTo>
                  <a:pt x="24472830" y="1586389"/>
                </a:moveTo>
                <a:cubicBezTo>
                  <a:pt x="24474099" y="1569879"/>
                  <a:pt x="24475369" y="1557179"/>
                  <a:pt x="24475369" y="1544479"/>
                </a:cubicBezTo>
                <a:cubicBezTo>
                  <a:pt x="24474099" y="1476897"/>
                  <a:pt x="24472830" y="1414214"/>
                  <a:pt x="24472830" y="1346799"/>
                </a:cubicBezTo>
                <a:cubicBezTo>
                  <a:pt x="24472830" y="1316049"/>
                  <a:pt x="24475369" y="1285298"/>
                  <a:pt x="24474099" y="1254548"/>
                </a:cubicBezTo>
                <a:cubicBezTo>
                  <a:pt x="24474099" y="1226163"/>
                  <a:pt x="24472830" y="1196595"/>
                  <a:pt x="24471560" y="1168210"/>
                </a:cubicBezTo>
                <a:cubicBezTo>
                  <a:pt x="24466480" y="1124450"/>
                  <a:pt x="24455049" y="218493"/>
                  <a:pt x="24455049" y="174733"/>
                </a:cubicBezTo>
                <a:cubicBezTo>
                  <a:pt x="24452510" y="138069"/>
                  <a:pt x="24449969" y="100222"/>
                  <a:pt x="24447430" y="63500"/>
                </a:cubicBezTo>
                <a:cubicBezTo>
                  <a:pt x="24446160" y="44450"/>
                  <a:pt x="24444890" y="43180"/>
                  <a:pt x="24300280" y="41910"/>
                </a:cubicBezTo>
                <a:cubicBezTo>
                  <a:pt x="24242267" y="41910"/>
                  <a:pt x="24203592" y="41910"/>
                  <a:pt x="24145577" y="40640"/>
                </a:cubicBezTo>
                <a:cubicBezTo>
                  <a:pt x="23662132" y="36830"/>
                  <a:pt x="23159345" y="31750"/>
                  <a:pt x="22675899" y="30480"/>
                </a:cubicBezTo>
                <a:cubicBezTo>
                  <a:pt x="21496289" y="26670"/>
                  <a:pt x="20297342" y="25400"/>
                  <a:pt x="19117732" y="22860"/>
                </a:cubicBezTo>
                <a:cubicBezTo>
                  <a:pt x="18943691" y="22860"/>
                  <a:pt x="18750312" y="22860"/>
                  <a:pt x="18576270" y="22860"/>
                </a:cubicBezTo>
                <a:cubicBezTo>
                  <a:pt x="18286203" y="22860"/>
                  <a:pt x="17996135" y="22860"/>
                  <a:pt x="17725404" y="22860"/>
                </a:cubicBezTo>
                <a:cubicBezTo>
                  <a:pt x="17106592" y="22860"/>
                  <a:pt x="16487779" y="22860"/>
                  <a:pt x="15888306" y="24130"/>
                </a:cubicBezTo>
                <a:cubicBezTo>
                  <a:pt x="15366182" y="25400"/>
                  <a:pt x="6567450" y="29210"/>
                  <a:pt x="6045328" y="29210"/>
                </a:cubicBezTo>
                <a:cubicBezTo>
                  <a:pt x="5194461" y="29210"/>
                  <a:pt x="4343595" y="26670"/>
                  <a:pt x="3492728" y="33020"/>
                </a:cubicBezTo>
                <a:cubicBezTo>
                  <a:pt x="3047957" y="36830"/>
                  <a:pt x="2622524" y="36830"/>
                  <a:pt x="2197090" y="38100"/>
                </a:cubicBezTo>
                <a:cubicBezTo>
                  <a:pt x="1462251" y="41910"/>
                  <a:pt x="727412" y="45720"/>
                  <a:pt x="49530" y="50800"/>
                </a:cubicBezTo>
                <a:cubicBezTo>
                  <a:pt x="36830" y="50800"/>
                  <a:pt x="34290" y="53340"/>
                  <a:pt x="33020" y="68289"/>
                </a:cubicBezTo>
                <a:cubicBezTo>
                  <a:pt x="31750" y="89578"/>
                  <a:pt x="31750" y="110867"/>
                  <a:pt x="30480" y="132156"/>
                </a:cubicBezTo>
                <a:cubicBezTo>
                  <a:pt x="29210" y="167637"/>
                  <a:pt x="26670" y="201935"/>
                  <a:pt x="25400" y="237417"/>
                </a:cubicBezTo>
                <a:cubicBezTo>
                  <a:pt x="20320" y="275263"/>
                  <a:pt x="26670" y="1200143"/>
                  <a:pt x="29210" y="1237990"/>
                </a:cubicBezTo>
                <a:cubicBezTo>
                  <a:pt x="29210" y="1278202"/>
                  <a:pt x="29210" y="1319597"/>
                  <a:pt x="30480" y="1359809"/>
                </a:cubicBezTo>
                <a:cubicBezTo>
                  <a:pt x="30480" y="1389377"/>
                  <a:pt x="33020" y="1418945"/>
                  <a:pt x="33020" y="1448512"/>
                </a:cubicBezTo>
                <a:cubicBezTo>
                  <a:pt x="33020" y="1480446"/>
                  <a:pt x="33020" y="1512379"/>
                  <a:pt x="31750" y="1544479"/>
                </a:cubicBezTo>
                <a:cubicBezTo>
                  <a:pt x="31750" y="1548289"/>
                  <a:pt x="31750" y="1550829"/>
                  <a:pt x="31750" y="1554639"/>
                </a:cubicBezTo>
                <a:cubicBezTo>
                  <a:pt x="31750" y="1564799"/>
                  <a:pt x="35560" y="1568609"/>
                  <a:pt x="44450" y="1568609"/>
                </a:cubicBezTo>
                <a:cubicBezTo>
                  <a:pt x="166614" y="1568609"/>
                  <a:pt x="437344" y="1569879"/>
                  <a:pt x="688736" y="1569879"/>
                </a:cubicBezTo>
                <a:cubicBezTo>
                  <a:pt x="1056156" y="1569879"/>
                  <a:pt x="1442914" y="1567339"/>
                  <a:pt x="1810333" y="1569879"/>
                </a:cubicBezTo>
                <a:cubicBezTo>
                  <a:pt x="2409807" y="1573689"/>
                  <a:pt x="3009281" y="1576229"/>
                  <a:pt x="3608755" y="1574959"/>
                </a:cubicBezTo>
                <a:cubicBezTo>
                  <a:pt x="3995513" y="1573689"/>
                  <a:pt x="4362933" y="1576229"/>
                  <a:pt x="4749690" y="1576229"/>
                </a:cubicBezTo>
                <a:cubicBezTo>
                  <a:pt x="5310488" y="1576229"/>
                  <a:pt x="5871286" y="1574959"/>
                  <a:pt x="6432085" y="1576229"/>
                </a:cubicBezTo>
                <a:cubicBezTo>
                  <a:pt x="7263613" y="1577499"/>
                  <a:pt x="16391090" y="1567339"/>
                  <a:pt x="17241956" y="1569879"/>
                </a:cubicBezTo>
                <a:cubicBezTo>
                  <a:pt x="17609377" y="1571149"/>
                  <a:pt x="17976795" y="1572419"/>
                  <a:pt x="18324878" y="1572419"/>
                </a:cubicBezTo>
                <a:cubicBezTo>
                  <a:pt x="18963028" y="1574959"/>
                  <a:pt x="19581840" y="1571149"/>
                  <a:pt x="20219990" y="1574959"/>
                </a:cubicBezTo>
                <a:cubicBezTo>
                  <a:pt x="20742112" y="1577499"/>
                  <a:pt x="21264233" y="1577499"/>
                  <a:pt x="21786358" y="1580039"/>
                </a:cubicBezTo>
                <a:cubicBezTo>
                  <a:pt x="22559872" y="1583849"/>
                  <a:pt x="23333388" y="1586389"/>
                  <a:pt x="24106902" y="1587659"/>
                </a:cubicBezTo>
                <a:cubicBezTo>
                  <a:pt x="24396971" y="1587659"/>
                  <a:pt x="24452510" y="1586389"/>
                  <a:pt x="24472830" y="1586389"/>
                </a:cubicBezTo>
                <a:close/>
              </a:path>
            </a:pathLst>
          </a:custGeom>
          <a:solidFill>
            <a:srgbClr val="A28256"/>
          </a:solid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>
            <a:off x="12272178" y="2603519"/>
            <a:ext cx="5829488" cy="7174754"/>
          </a:xfrm>
          <a:custGeom>
            <a:avLst/>
            <a:gdLst/>
            <a:ahLst/>
            <a:cxnLst/>
            <a:rect l="l" t="t" r="r" b="b"/>
            <a:pathLst>
              <a:path w="5829488" h="7174754">
                <a:moveTo>
                  <a:pt x="0" y="0"/>
                </a:moveTo>
                <a:lnTo>
                  <a:pt x="5829488" y="0"/>
                </a:lnTo>
                <a:lnTo>
                  <a:pt x="5829488" y="7174755"/>
                </a:lnTo>
                <a:lnTo>
                  <a:pt x="0" y="7174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>
            <a:off x="7848600" y="7048500"/>
            <a:ext cx="2896258" cy="2293399"/>
          </a:xfrm>
          <a:custGeom>
            <a:avLst/>
            <a:gdLst/>
            <a:ahLst/>
            <a:cxnLst/>
            <a:rect l="l" t="t" r="r" b="b"/>
            <a:pathLst>
              <a:path w="2896258" h="2293399">
                <a:moveTo>
                  <a:pt x="0" y="0"/>
                </a:moveTo>
                <a:lnTo>
                  <a:pt x="2896258" y="0"/>
                </a:lnTo>
                <a:lnTo>
                  <a:pt x="2896258" y="2293399"/>
                </a:lnTo>
                <a:lnTo>
                  <a:pt x="0" y="22933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491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>
            <a:off x="294381" y="2761541"/>
            <a:ext cx="5808032" cy="7170410"/>
          </a:xfrm>
          <a:custGeom>
            <a:avLst/>
            <a:gdLst/>
            <a:ahLst/>
            <a:cxnLst/>
            <a:rect l="l" t="t" r="r" b="b"/>
            <a:pathLst>
              <a:path w="5808032" h="7170410">
                <a:moveTo>
                  <a:pt x="0" y="0"/>
                </a:moveTo>
                <a:lnTo>
                  <a:pt x="5808032" y="0"/>
                </a:lnTo>
                <a:lnTo>
                  <a:pt x="5808032" y="7170410"/>
                </a:lnTo>
                <a:lnTo>
                  <a:pt x="0" y="71704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>
            <a:off x="7320891" y="1843982"/>
            <a:ext cx="4473444" cy="4855668"/>
          </a:xfrm>
          <a:custGeom>
            <a:avLst/>
            <a:gdLst/>
            <a:ahLst/>
            <a:cxnLst/>
            <a:rect l="l" t="t" r="r" b="b"/>
            <a:pathLst>
              <a:path w="5613068" h="6267024">
                <a:moveTo>
                  <a:pt x="0" y="0"/>
                </a:moveTo>
                <a:lnTo>
                  <a:pt x="5613068" y="0"/>
                </a:lnTo>
                <a:lnTo>
                  <a:pt x="5613068" y="6267025"/>
                </a:lnTo>
                <a:lnTo>
                  <a:pt x="0" y="62670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560" b="-1426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12" name="Group 12"/>
          <p:cNvGrpSpPr/>
          <p:nvPr/>
        </p:nvGrpSpPr>
        <p:grpSpPr>
          <a:xfrm>
            <a:off x="340164" y="1429496"/>
            <a:ext cx="5822194" cy="1195681"/>
            <a:chOff x="0" y="0"/>
            <a:chExt cx="45700095" cy="9385251"/>
          </a:xfrm>
        </p:grpSpPr>
        <p:sp>
          <p:nvSpPr>
            <p:cNvPr id="13" name="Freeform 13"/>
            <p:cNvSpPr/>
            <p:nvPr/>
          </p:nvSpPr>
          <p:spPr>
            <a:xfrm>
              <a:off x="10160" y="16510"/>
              <a:ext cx="45677234" cy="9357311"/>
            </a:xfrm>
            <a:custGeom>
              <a:avLst/>
              <a:gdLst/>
              <a:ahLst/>
              <a:cxnLst/>
              <a:rect l="l" t="t" r="r" b="b"/>
              <a:pathLst>
                <a:path w="45677234" h="9357311">
                  <a:moveTo>
                    <a:pt x="45677234" y="9357311"/>
                  </a:moveTo>
                  <a:lnTo>
                    <a:pt x="0" y="9349690"/>
                  </a:lnTo>
                  <a:lnTo>
                    <a:pt x="0" y="3258587"/>
                  </a:lnTo>
                  <a:lnTo>
                    <a:pt x="17780" y="19050"/>
                  </a:lnTo>
                  <a:lnTo>
                    <a:pt x="22777615" y="0"/>
                  </a:lnTo>
                  <a:lnTo>
                    <a:pt x="45658184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-3810" y="0"/>
              <a:ext cx="45706447" cy="9383981"/>
            </a:xfrm>
            <a:custGeom>
              <a:avLst/>
              <a:gdLst/>
              <a:ahLst/>
              <a:cxnLst/>
              <a:rect l="l" t="t" r="r" b="b"/>
              <a:pathLst>
                <a:path w="45706447" h="9383981">
                  <a:moveTo>
                    <a:pt x="45672154" y="21590"/>
                  </a:moveTo>
                  <a:cubicBezTo>
                    <a:pt x="45673425" y="34290"/>
                    <a:pt x="45673425" y="44450"/>
                    <a:pt x="45674697" y="54610"/>
                  </a:cubicBezTo>
                  <a:cubicBezTo>
                    <a:pt x="45677236" y="207589"/>
                    <a:pt x="45678504" y="415053"/>
                    <a:pt x="45681047" y="615108"/>
                  </a:cubicBezTo>
                  <a:cubicBezTo>
                    <a:pt x="45681047" y="904076"/>
                    <a:pt x="45693747" y="6601935"/>
                    <a:pt x="45700097" y="6890903"/>
                  </a:cubicBezTo>
                  <a:cubicBezTo>
                    <a:pt x="45706447" y="7328060"/>
                    <a:pt x="45702636" y="7772626"/>
                    <a:pt x="45702636" y="8209783"/>
                  </a:cubicBezTo>
                  <a:cubicBezTo>
                    <a:pt x="45702636" y="8595074"/>
                    <a:pt x="45703904" y="8950727"/>
                    <a:pt x="45705175" y="9323021"/>
                  </a:cubicBezTo>
                  <a:cubicBezTo>
                    <a:pt x="45705175" y="9344611"/>
                    <a:pt x="45705175" y="9358581"/>
                    <a:pt x="45705175" y="9382711"/>
                  </a:cubicBezTo>
                  <a:cubicBezTo>
                    <a:pt x="45682315" y="9382711"/>
                    <a:pt x="45661997" y="9383981"/>
                    <a:pt x="45498990" y="9382711"/>
                  </a:cubicBezTo>
                  <a:cubicBezTo>
                    <a:pt x="43148696" y="9377631"/>
                    <a:pt x="40762249" y="9383981"/>
                    <a:pt x="38411962" y="9378900"/>
                  </a:cubicBezTo>
                  <a:cubicBezTo>
                    <a:pt x="37001787" y="9375091"/>
                    <a:pt x="35627775" y="9377631"/>
                    <a:pt x="34217601" y="9375091"/>
                  </a:cubicBezTo>
                  <a:cubicBezTo>
                    <a:pt x="33566751" y="9373821"/>
                    <a:pt x="32915903" y="9372550"/>
                    <a:pt x="32265053" y="9371281"/>
                  </a:cubicBezTo>
                  <a:cubicBezTo>
                    <a:pt x="31867313" y="9371281"/>
                    <a:pt x="31505732" y="9372550"/>
                    <a:pt x="31107986" y="9372550"/>
                  </a:cubicBezTo>
                  <a:cubicBezTo>
                    <a:pt x="30095558" y="9371281"/>
                    <a:pt x="27311368" y="9372550"/>
                    <a:pt x="26298937" y="9371281"/>
                  </a:cubicBezTo>
                  <a:cubicBezTo>
                    <a:pt x="25575772" y="9370011"/>
                    <a:pt x="11112458" y="9378900"/>
                    <a:pt x="10389292" y="9377631"/>
                  </a:cubicBezTo>
                  <a:cubicBezTo>
                    <a:pt x="10208500" y="9377631"/>
                    <a:pt x="9991551" y="9378900"/>
                    <a:pt x="9810759" y="9378900"/>
                  </a:cubicBezTo>
                  <a:cubicBezTo>
                    <a:pt x="9376860" y="9378900"/>
                    <a:pt x="8979119" y="9380171"/>
                    <a:pt x="8545220" y="9380171"/>
                  </a:cubicBezTo>
                  <a:cubicBezTo>
                    <a:pt x="7460471" y="9380171"/>
                    <a:pt x="6411880" y="9378900"/>
                    <a:pt x="5327133" y="9377631"/>
                  </a:cubicBezTo>
                  <a:cubicBezTo>
                    <a:pt x="4676283" y="9376361"/>
                    <a:pt x="4025434" y="9375091"/>
                    <a:pt x="3410743" y="9373821"/>
                  </a:cubicBezTo>
                  <a:cubicBezTo>
                    <a:pt x="2253678" y="9372550"/>
                    <a:pt x="1096613" y="9371281"/>
                    <a:pt x="48260" y="9371281"/>
                  </a:cubicBezTo>
                  <a:cubicBezTo>
                    <a:pt x="38100" y="9371281"/>
                    <a:pt x="29210" y="9371281"/>
                    <a:pt x="19050" y="9370011"/>
                  </a:cubicBezTo>
                  <a:cubicBezTo>
                    <a:pt x="10160" y="9368741"/>
                    <a:pt x="5080" y="9362391"/>
                    <a:pt x="7620" y="9353500"/>
                  </a:cubicBezTo>
                  <a:cubicBezTo>
                    <a:pt x="16510" y="9321198"/>
                    <a:pt x="12700" y="9135963"/>
                    <a:pt x="11430" y="8943317"/>
                  </a:cubicBezTo>
                  <a:cubicBezTo>
                    <a:pt x="10160" y="8550617"/>
                    <a:pt x="6350" y="8165326"/>
                    <a:pt x="7620" y="7772626"/>
                  </a:cubicBezTo>
                  <a:cubicBezTo>
                    <a:pt x="5080" y="7283603"/>
                    <a:pt x="0" y="1230091"/>
                    <a:pt x="7620" y="733659"/>
                  </a:cubicBezTo>
                  <a:cubicBezTo>
                    <a:pt x="8890" y="637336"/>
                    <a:pt x="7620" y="533604"/>
                    <a:pt x="8890" y="437281"/>
                  </a:cubicBezTo>
                  <a:cubicBezTo>
                    <a:pt x="10160" y="281683"/>
                    <a:pt x="12700" y="11126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192656" y="30480"/>
                    <a:pt x="771189" y="29210"/>
                  </a:cubicBezTo>
                  <a:cubicBezTo>
                    <a:pt x="1747463" y="25400"/>
                    <a:pt x="2723736" y="22860"/>
                    <a:pt x="3736168" y="20320"/>
                  </a:cubicBezTo>
                  <a:cubicBezTo>
                    <a:pt x="4423176" y="17780"/>
                    <a:pt x="5110183" y="16510"/>
                    <a:pt x="5761032" y="13970"/>
                  </a:cubicBezTo>
                  <a:cubicBezTo>
                    <a:pt x="6411881" y="11430"/>
                    <a:pt x="7098889" y="8890"/>
                    <a:pt x="7749738" y="8890"/>
                  </a:cubicBezTo>
                  <a:cubicBezTo>
                    <a:pt x="8472903" y="7620"/>
                    <a:pt x="9196069" y="10160"/>
                    <a:pt x="9919235" y="8890"/>
                  </a:cubicBezTo>
                  <a:cubicBezTo>
                    <a:pt x="10823192" y="8890"/>
                    <a:pt x="27202894" y="6350"/>
                    <a:pt x="28106851" y="5080"/>
                  </a:cubicBezTo>
                  <a:cubicBezTo>
                    <a:pt x="28974649" y="3810"/>
                    <a:pt x="29842451" y="2540"/>
                    <a:pt x="30746408" y="2540"/>
                  </a:cubicBezTo>
                  <a:cubicBezTo>
                    <a:pt x="32228897" y="1270"/>
                    <a:pt x="33675228" y="0"/>
                    <a:pt x="35157717" y="0"/>
                  </a:cubicBezTo>
                  <a:cubicBezTo>
                    <a:pt x="35772408" y="0"/>
                    <a:pt x="36423255" y="2540"/>
                    <a:pt x="37037946" y="2540"/>
                  </a:cubicBezTo>
                  <a:cubicBezTo>
                    <a:pt x="38737387" y="3810"/>
                    <a:pt x="40472983" y="5080"/>
                    <a:pt x="42172424" y="7620"/>
                  </a:cubicBezTo>
                  <a:cubicBezTo>
                    <a:pt x="43076381" y="8890"/>
                    <a:pt x="43980338" y="12700"/>
                    <a:pt x="44884295" y="16510"/>
                  </a:cubicBezTo>
                  <a:cubicBezTo>
                    <a:pt x="45101243" y="16510"/>
                    <a:pt x="45318198" y="16510"/>
                    <a:pt x="45498990" y="16510"/>
                  </a:cubicBezTo>
                  <a:cubicBezTo>
                    <a:pt x="45653104" y="17780"/>
                    <a:pt x="45661997" y="20320"/>
                    <a:pt x="45672154" y="21590"/>
                  </a:cubicBezTo>
                  <a:close/>
                  <a:moveTo>
                    <a:pt x="45682315" y="9366200"/>
                  </a:moveTo>
                  <a:cubicBezTo>
                    <a:pt x="45683586" y="9349691"/>
                    <a:pt x="45684854" y="9336991"/>
                    <a:pt x="45684854" y="9324291"/>
                  </a:cubicBezTo>
                  <a:cubicBezTo>
                    <a:pt x="45683586" y="8913680"/>
                    <a:pt x="45682315" y="8520980"/>
                    <a:pt x="45682315" y="8098641"/>
                  </a:cubicBezTo>
                  <a:cubicBezTo>
                    <a:pt x="45682315" y="7905996"/>
                    <a:pt x="45684854" y="7713351"/>
                    <a:pt x="45683586" y="7520705"/>
                  </a:cubicBezTo>
                  <a:cubicBezTo>
                    <a:pt x="45683586" y="7342878"/>
                    <a:pt x="45682315" y="7157642"/>
                    <a:pt x="45681047" y="6979816"/>
                  </a:cubicBezTo>
                  <a:cubicBezTo>
                    <a:pt x="45675965" y="6705667"/>
                    <a:pt x="45664536" y="1030036"/>
                    <a:pt x="45664536" y="755887"/>
                  </a:cubicBezTo>
                  <a:cubicBezTo>
                    <a:pt x="45661997" y="526195"/>
                    <a:pt x="45659454" y="289093"/>
                    <a:pt x="45656915" y="63500"/>
                  </a:cubicBezTo>
                  <a:cubicBezTo>
                    <a:pt x="45655647" y="44450"/>
                    <a:pt x="45654375" y="43180"/>
                    <a:pt x="45390513" y="41910"/>
                  </a:cubicBezTo>
                  <a:cubicBezTo>
                    <a:pt x="45282035" y="41910"/>
                    <a:pt x="45209720" y="41910"/>
                    <a:pt x="45101243" y="40640"/>
                  </a:cubicBezTo>
                  <a:cubicBezTo>
                    <a:pt x="44197289" y="36830"/>
                    <a:pt x="43257173" y="31750"/>
                    <a:pt x="42353216" y="30480"/>
                  </a:cubicBezTo>
                  <a:cubicBezTo>
                    <a:pt x="40147561" y="26670"/>
                    <a:pt x="37905748" y="25400"/>
                    <a:pt x="35700093" y="22860"/>
                  </a:cubicBezTo>
                  <a:cubicBezTo>
                    <a:pt x="35374668" y="22860"/>
                    <a:pt x="35013087" y="22860"/>
                    <a:pt x="34687662" y="22860"/>
                  </a:cubicBezTo>
                  <a:cubicBezTo>
                    <a:pt x="34145286" y="22860"/>
                    <a:pt x="33602913" y="22860"/>
                    <a:pt x="33096695" y="22860"/>
                  </a:cubicBezTo>
                  <a:cubicBezTo>
                    <a:pt x="31939631" y="22860"/>
                    <a:pt x="30782564" y="22860"/>
                    <a:pt x="29661659" y="24130"/>
                  </a:cubicBezTo>
                  <a:cubicBezTo>
                    <a:pt x="28685383" y="25400"/>
                    <a:pt x="12233364" y="29210"/>
                    <a:pt x="11257091" y="29210"/>
                  </a:cubicBezTo>
                  <a:cubicBezTo>
                    <a:pt x="9666127" y="29210"/>
                    <a:pt x="8075163" y="26670"/>
                    <a:pt x="6484199" y="33020"/>
                  </a:cubicBezTo>
                  <a:cubicBezTo>
                    <a:pt x="5652557" y="36830"/>
                    <a:pt x="4857075" y="36830"/>
                    <a:pt x="4061593" y="38100"/>
                  </a:cubicBezTo>
                  <a:cubicBezTo>
                    <a:pt x="2687578" y="41910"/>
                    <a:pt x="1313563" y="45720"/>
                    <a:pt x="49530" y="50800"/>
                  </a:cubicBezTo>
                  <a:cubicBezTo>
                    <a:pt x="36830" y="50800"/>
                    <a:pt x="34290" y="53340"/>
                    <a:pt x="33020" y="89038"/>
                  </a:cubicBezTo>
                  <a:cubicBezTo>
                    <a:pt x="31750" y="222408"/>
                    <a:pt x="31750" y="355778"/>
                    <a:pt x="30480" y="489148"/>
                  </a:cubicBezTo>
                  <a:cubicBezTo>
                    <a:pt x="29210" y="711431"/>
                    <a:pt x="26670" y="926304"/>
                    <a:pt x="25400" y="1148588"/>
                  </a:cubicBezTo>
                  <a:cubicBezTo>
                    <a:pt x="20320" y="1385690"/>
                    <a:pt x="26670" y="7179871"/>
                    <a:pt x="29210" y="7416973"/>
                  </a:cubicBezTo>
                  <a:cubicBezTo>
                    <a:pt x="29210" y="7668894"/>
                    <a:pt x="29210" y="7928224"/>
                    <a:pt x="30480" y="8180145"/>
                  </a:cubicBezTo>
                  <a:cubicBezTo>
                    <a:pt x="30480" y="8365381"/>
                    <a:pt x="33020" y="8550617"/>
                    <a:pt x="33020" y="8735853"/>
                  </a:cubicBezTo>
                  <a:cubicBezTo>
                    <a:pt x="33020" y="8935907"/>
                    <a:pt x="33020" y="9135963"/>
                    <a:pt x="31750" y="9324291"/>
                  </a:cubicBezTo>
                  <a:cubicBezTo>
                    <a:pt x="31750" y="9328100"/>
                    <a:pt x="31750" y="9330641"/>
                    <a:pt x="31750" y="9334450"/>
                  </a:cubicBezTo>
                  <a:cubicBezTo>
                    <a:pt x="31750" y="9344611"/>
                    <a:pt x="35560" y="9348421"/>
                    <a:pt x="44450" y="9348421"/>
                  </a:cubicBezTo>
                  <a:cubicBezTo>
                    <a:pt x="264973" y="9348421"/>
                    <a:pt x="771189" y="9349691"/>
                    <a:pt x="1241246" y="9349691"/>
                  </a:cubicBezTo>
                  <a:cubicBezTo>
                    <a:pt x="1928254" y="9349691"/>
                    <a:pt x="2651420" y="9347150"/>
                    <a:pt x="3338427" y="9349691"/>
                  </a:cubicBezTo>
                  <a:cubicBezTo>
                    <a:pt x="4459334" y="9353500"/>
                    <a:pt x="5580241" y="9356041"/>
                    <a:pt x="6701148" y="9354771"/>
                  </a:cubicBezTo>
                  <a:cubicBezTo>
                    <a:pt x="7424314" y="9353500"/>
                    <a:pt x="8111321" y="9356041"/>
                    <a:pt x="8834486" y="9356041"/>
                  </a:cubicBezTo>
                  <a:cubicBezTo>
                    <a:pt x="9883077" y="9356041"/>
                    <a:pt x="10931666" y="9354771"/>
                    <a:pt x="11980257" y="9356041"/>
                  </a:cubicBezTo>
                  <a:cubicBezTo>
                    <a:pt x="13535063" y="9357311"/>
                    <a:pt x="30601775" y="9347150"/>
                    <a:pt x="32192738" y="9349691"/>
                  </a:cubicBezTo>
                  <a:cubicBezTo>
                    <a:pt x="32879747" y="9350961"/>
                    <a:pt x="33566751" y="9352231"/>
                    <a:pt x="34217601" y="9352231"/>
                  </a:cubicBezTo>
                  <a:cubicBezTo>
                    <a:pt x="35410827" y="9354771"/>
                    <a:pt x="36567891" y="9350961"/>
                    <a:pt x="37761115" y="9354771"/>
                  </a:cubicBezTo>
                  <a:cubicBezTo>
                    <a:pt x="38737387" y="9357311"/>
                    <a:pt x="39713659" y="9357311"/>
                    <a:pt x="40689934" y="9359850"/>
                  </a:cubicBezTo>
                  <a:cubicBezTo>
                    <a:pt x="42136268" y="9363661"/>
                    <a:pt x="43582598" y="9366200"/>
                    <a:pt x="45028928" y="9367471"/>
                  </a:cubicBezTo>
                  <a:cubicBezTo>
                    <a:pt x="45571305" y="9367471"/>
                    <a:pt x="45661997" y="9366200"/>
                    <a:pt x="45682315" y="936620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61855" y="1455288"/>
            <a:ext cx="5785312" cy="986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414" lvl="1" indent="-226707" algn="l">
              <a:lnSpc>
                <a:spcPts val="2478"/>
              </a:lnSpc>
              <a:buFont typeface="Arial"/>
              <a:buChar char="•"/>
            </a:pPr>
            <a:r>
              <a:rPr lang="en-US" sz="2100" b="1" spc="42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En </a:t>
            </a:r>
            <a:r>
              <a:rPr lang="en-US" sz="2100" b="1" spc="42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este</a:t>
            </a:r>
            <a:r>
              <a:rPr lang="en-US" sz="2100" b="1" spc="42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00" b="1" spc="42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distrito</a:t>
            </a:r>
            <a:r>
              <a:rPr lang="en-US" sz="2100" b="1" spc="42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es </a:t>
            </a:r>
            <a:r>
              <a:rPr lang="en-US" sz="2100" b="1" spc="42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donde</a:t>
            </a:r>
            <a:r>
              <a:rPr lang="en-US" sz="2100" b="1" spc="42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00" b="1" spc="42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existe</a:t>
            </a:r>
            <a:r>
              <a:rPr lang="en-US" sz="2100" b="1" spc="42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00" b="1" spc="42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una</a:t>
            </a:r>
            <a:r>
              <a:rPr lang="en-US" sz="2100" b="1" spc="42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00" b="1" u="sng" spc="420" dirty="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mayor </a:t>
            </a:r>
            <a:r>
              <a:rPr lang="en-US" sz="2100" b="1" u="sng" spc="42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proporción</a:t>
            </a:r>
            <a:r>
              <a:rPr lang="en-US" sz="2100" b="1" u="sng" spc="420" dirty="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de </a:t>
            </a:r>
            <a:r>
              <a:rPr lang="en-US" sz="2100" b="1" u="sng" spc="42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edificios</a:t>
            </a:r>
            <a:r>
              <a:rPr lang="en-US" sz="2100" b="1" u="sng" spc="420" dirty="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00" b="1" u="sng" spc="42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derrumbados</a:t>
            </a:r>
            <a:endParaRPr lang="en-US" sz="2100" b="1" u="sng" spc="420" dirty="0">
              <a:solidFill>
                <a:srgbClr val="FF3131"/>
              </a:solidFill>
              <a:latin typeface="อีฟดอวอิ้ง Bold"/>
              <a:ea typeface="อีฟดอวอิ้ง Bold"/>
              <a:cs typeface="อีฟดอวอิ้ง Bold"/>
              <a:sym typeface="อีฟดอวอิ้ง 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2256512" y="1429496"/>
            <a:ext cx="5822194" cy="1195681"/>
            <a:chOff x="0" y="0"/>
            <a:chExt cx="45700095" cy="9385251"/>
          </a:xfrm>
        </p:grpSpPr>
        <p:sp>
          <p:nvSpPr>
            <p:cNvPr id="17" name="Freeform 17"/>
            <p:cNvSpPr/>
            <p:nvPr/>
          </p:nvSpPr>
          <p:spPr>
            <a:xfrm>
              <a:off x="10160" y="16510"/>
              <a:ext cx="45677234" cy="9357311"/>
            </a:xfrm>
            <a:custGeom>
              <a:avLst/>
              <a:gdLst/>
              <a:ahLst/>
              <a:cxnLst/>
              <a:rect l="l" t="t" r="r" b="b"/>
              <a:pathLst>
                <a:path w="45677234" h="9357311">
                  <a:moveTo>
                    <a:pt x="45677234" y="9357311"/>
                  </a:moveTo>
                  <a:lnTo>
                    <a:pt x="0" y="9349690"/>
                  </a:lnTo>
                  <a:lnTo>
                    <a:pt x="0" y="3258587"/>
                  </a:lnTo>
                  <a:lnTo>
                    <a:pt x="17780" y="19050"/>
                  </a:lnTo>
                  <a:lnTo>
                    <a:pt x="22777615" y="0"/>
                  </a:lnTo>
                  <a:lnTo>
                    <a:pt x="45658184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-3810" y="0"/>
              <a:ext cx="45706447" cy="9383981"/>
            </a:xfrm>
            <a:custGeom>
              <a:avLst/>
              <a:gdLst/>
              <a:ahLst/>
              <a:cxnLst/>
              <a:rect l="l" t="t" r="r" b="b"/>
              <a:pathLst>
                <a:path w="45706447" h="9383981">
                  <a:moveTo>
                    <a:pt x="45672154" y="21590"/>
                  </a:moveTo>
                  <a:cubicBezTo>
                    <a:pt x="45673425" y="34290"/>
                    <a:pt x="45673425" y="44450"/>
                    <a:pt x="45674697" y="54610"/>
                  </a:cubicBezTo>
                  <a:cubicBezTo>
                    <a:pt x="45677236" y="207589"/>
                    <a:pt x="45678504" y="415053"/>
                    <a:pt x="45681047" y="615108"/>
                  </a:cubicBezTo>
                  <a:cubicBezTo>
                    <a:pt x="45681047" y="904076"/>
                    <a:pt x="45693747" y="6601935"/>
                    <a:pt x="45700097" y="6890903"/>
                  </a:cubicBezTo>
                  <a:cubicBezTo>
                    <a:pt x="45706447" y="7328060"/>
                    <a:pt x="45702636" y="7772626"/>
                    <a:pt x="45702636" y="8209783"/>
                  </a:cubicBezTo>
                  <a:cubicBezTo>
                    <a:pt x="45702636" y="8595074"/>
                    <a:pt x="45703904" y="8950727"/>
                    <a:pt x="45705175" y="9323021"/>
                  </a:cubicBezTo>
                  <a:cubicBezTo>
                    <a:pt x="45705175" y="9344611"/>
                    <a:pt x="45705175" y="9358581"/>
                    <a:pt x="45705175" y="9382711"/>
                  </a:cubicBezTo>
                  <a:cubicBezTo>
                    <a:pt x="45682315" y="9382711"/>
                    <a:pt x="45661997" y="9383981"/>
                    <a:pt x="45498990" y="9382711"/>
                  </a:cubicBezTo>
                  <a:cubicBezTo>
                    <a:pt x="43148696" y="9377631"/>
                    <a:pt x="40762249" y="9383981"/>
                    <a:pt x="38411962" y="9378900"/>
                  </a:cubicBezTo>
                  <a:cubicBezTo>
                    <a:pt x="37001787" y="9375091"/>
                    <a:pt x="35627775" y="9377631"/>
                    <a:pt x="34217601" y="9375091"/>
                  </a:cubicBezTo>
                  <a:cubicBezTo>
                    <a:pt x="33566751" y="9373821"/>
                    <a:pt x="32915903" y="9372550"/>
                    <a:pt x="32265053" y="9371281"/>
                  </a:cubicBezTo>
                  <a:cubicBezTo>
                    <a:pt x="31867313" y="9371281"/>
                    <a:pt x="31505732" y="9372550"/>
                    <a:pt x="31107986" y="9372550"/>
                  </a:cubicBezTo>
                  <a:cubicBezTo>
                    <a:pt x="30095558" y="9371281"/>
                    <a:pt x="27311368" y="9372550"/>
                    <a:pt x="26298937" y="9371281"/>
                  </a:cubicBezTo>
                  <a:cubicBezTo>
                    <a:pt x="25575772" y="9370011"/>
                    <a:pt x="11112458" y="9378900"/>
                    <a:pt x="10389292" y="9377631"/>
                  </a:cubicBezTo>
                  <a:cubicBezTo>
                    <a:pt x="10208500" y="9377631"/>
                    <a:pt x="9991551" y="9378900"/>
                    <a:pt x="9810759" y="9378900"/>
                  </a:cubicBezTo>
                  <a:cubicBezTo>
                    <a:pt x="9376860" y="9378900"/>
                    <a:pt x="8979119" y="9380171"/>
                    <a:pt x="8545220" y="9380171"/>
                  </a:cubicBezTo>
                  <a:cubicBezTo>
                    <a:pt x="7460471" y="9380171"/>
                    <a:pt x="6411880" y="9378900"/>
                    <a:pt x="5327133" y="9377631"/>
                  </a:cubicBezTo>
                  <a:cubicBezTo>
                    <a:pt x="4676283" y="9376361"/>
                    <a:pt x="4025434" y="9375091"/>
                    <a:pt x="3410743" y="9373821"/>
                  </a:cubicBezTo>
                  <a:cubicBezTo>
                    <a:pt x="2253678" y="9372550"/>
                    <a:pt x="1096613" y="9371281"/>
                    <a:pt x="48260" y="9371281"/>
                  </a:cubicBezTo>
                  <a:cubicBezTo>
                    <a:pt x="38100" y="9371281"/>
                    <a:pt x="29210" y="9371281"/>
                    <a:pt x="19050" y="9370011"/>
                  </a:cubicBezTo>
                  <a:cubicBezTo>
                    <a:pt x="10160" y="9368741"/>
                    <a:pt x="5080" y="9362391"/>
                    <a:pt x="7620" y="9353500"/>
                  </a:cubicBezTo>
                  <a:cubicBezTo>
                    <a:pt x="16510" y="9321198"/>
                    <a:pt x="12700" y="9135963"/>
                    <a:pt x="11430" y="8943317"/>
                  </a:cubicBezTo>
                  <a:cubicBezTo>
                    <a:pt x="10160" y="8550617"/>
                    <a:pt x="6350" y="8165326"/>
                    <a:pt x="7620" y="7772626"/>
                  </a:cubicBezTo>
                  <a:cubicBezTo>
                    <a:pt x="5080" y="7283603"/>
                    <a:pt x="0" y="1230091"/>
                    <a:pt x="7620" y="733659"/>
                  </a:cubicBezTo>
                  <a:cubicBezTo>
                    <a:pt x="8890" y="637336"/>
                    <a:pt x="7620" y="533604"/>
                    <a:pt x="8890" y="437281"/>
                  </a:cubicBezTo>
                  <a:cubicBezTo>
                    <a:pt x="10160" y="281683"/>
                    <a:pt x="12700" y="11126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192656" y="30480"/>
                    <a:pt x="771189" y="29210"/>
                  </a:cubicBezTo>
                  <a:cubicBezTo>
                    <a:pt x="1747463" y="25400"/>
                    <a:pt x="2723736" y="22860"/>
                    <a:pt x="3736168" y="20320"/>
                  </a:cubicBezTo>
                  <a:cubicBezTo>
                    <a:pt x="4423176" y="17780"/>
                    <a:pt x="5110183" y="16510"/>
                    <a:pt x="5761032" y="13970"/>
                  </a:cubicBezTo>
                  <a:cubicBezTo>
                    <a:pt x="6411881" y="11430"/>
                    <a:pt x="7098889" y="8890"/>
                    <a:pt x="7749738" y="8890"/>
                  </a:cubicBezTo>
                  <a:cubicBezTo>
                    <a:pt x="8472903" y="7620"/>
                    <a:pt x="9196069" y="10160"/>
                    <a:pt x="9919235" y="8890"/>
                  </a:cubicBezTo>
                  <a:cubicBezTo>
                    <a:pt x="10823192" y="8890"/>
                    <a:pt x="27202894" y="6350"/>
                    <a:pt x="28106851" y="5080"/>
                  </a:cubicBezTo>
                  <a:cubicBezTo>
                    <a:pt x="28974649" y="3810"/>
                    <a:pt x="29842451" y="2540"/>
                    <a:pt x="30746408" y="2540"/>
                  </a:cubicBezTo>
                  <a:cubicBezTo>
                    <a:pt x="32228897" y="1270"/>
                    <a:pt x="33675228" y="0"/>
                    <a:pt x="35157717" y="0"/>
                  </a:cubicBezTo>
                  <a:cubicBezTo>
                    <a:pt x="35772408" y="0"/>
                    <a:pt x="36423255" y="2540"/>
                    <a:pt x="37037946" y="2540"/>
                  </a:cubicBezTo>
                  <a:cubicBezTo>
                    <a:pt x="38737387" y="3810"/>
                    <a:pt x="40472983" y="5080"/>
                    <a:pt x="42172424" y="7620"/>
                  </a:cubicBezTo>
                  <a:cubicBezTo>
                    <a:pt x="43076381" y="8890"/>
                    <a:pt x="43980338" y="12700"/>
                    <a:pt x="44884295" y="16510"/>
                  </a:cubicBezTo>
                  <a:cubicBezTo>
                    <a:pt x="45101243" y="16510"/>
                    <a:pt x="45318198" y="16510"/>
                    <a:pt x="45498990" y="16510"/>
                  </a:cubicBezTo>
                  <a:cubicBezTo>
                    <a:pt x="45653104" y="17780"/>
                    <a:pt x="45661997" y="20320"/>
                    <a:pt x="45672154" y="21590"/>
                  </a:cubicBezTo>
                  <a:close/>
                  <a:moveTo>
                    <a:pt x="45682315" y="9366200"/>
                  </a:moveTo>
                  <a:cubicBezTo>
                    <a:pt x="45683586" y="9349691"/>
                    <a:pt x="45684854" y="9336991"/>
                    <a:pt x="45684854" y="9324291"/>
                  </a:cubicBezTo>
                  <a:cubicBezTo>
                    <a:pt x="45683586" y="8913680"/>
                    <a:pt x="45682315" y="8520980"/>
                    <a:pt x="45682315" y="8098641"/>
                  </a:cubicBezTo>
                  <a:cubicBezTo>
                    <a:pt x="45682315" y="7905996"/>
                    <a:pt x="45684854" y="7713351"/>
                    <a:pt x="45683586" y="7520705"/>
                  </a:cubicBezTo>
                  <a:cubicBezTo>
                    <a:pt x="45683586" y="7342878"/>
                    <a:pt x="45682315" y="7157642"/>
                    <a:pt x="45681047" y="6979816"/>
                  </a:cubicBezTo>
                  <a:cubicBezTo>
                    <a:pt x="45675965" y="6705667"/>
                    <a:pt x="45664536" y="1030036"/>
                    <a:pt x="45664536" y="755887"/>
                  </a:cubicBezTo>
                  <a:cubicBezTo>
                    <a:pt x="45661997" y="526195"/>
                    <a:pt x="45659454" y="289093"/>
                    <a:pt x="45656915" y="63500"/>
                  </a:cubicBezTo>
                  <a:cubicBezTo>
                    <a:pt x="45655647" y="44450"/>
                    <a:pt x="45654375" y="43180"/>
                    <a:pt x="45390513" y="41910"/>
                  </a:cubicBezTo>
                  <a:cubicBezTo>
                    <a:pt x="45282035" y="41910"/>
                    <a:pt x="45209720" y="41910"/>
                    <a:pt x="45101243" y="40640"/>
                  </a:cubicBezTo>
                  <a:cubicBezTo>
                    <a:pt x="44197289" y="36830"/>
                    <a:pt x="43257173" y="31750"/>
                    <a:pt x="42353216" y="30480"/>
                  </a:cubicBezTo>
                  <a:cubicBezTo>
                    <a:pt x="40147561" y="26670"/>
                    <a:pt x="37905748" y="25400"/>
                    <a:pt x="35700093" y="22860"/>
                  </a:cubicBezTo>
                  <a:cubicBezTo>
                    <a:pt x="35374668" y="22860"/>
                    <a:pt x="35013087" y="22860"/>
                    <a:pt x="34687662" y="22860"/>
                  </a:cubicBezTo>
                  <a:cubicBezTo>
                    <a:pt x="34145286" y="22860"/>
                    <a:pt x="33602913" y="22860"/>
                    <a:pt x="33096695" y="22860"/>
                  </a:cubicBezTo>
                  <a:cubicBezTo>
                    <a:pt x="31939631" y="22860"/>
                    <a:pt x="30782564" y="22860"/>
                    <a:pt x="29661659" y="24130"/>
                  </a:cubicBezTo>
                  <a:cubicBezTo>
                    <a:pt x="28685383" y="25400"/>
                    <a:pt x="12233364" y="29210"/>
                    <a:pt x="11257091" y="29210"/>
                  </a:cubicBezTo>
                  <a:cubicBezTo>
                    <a:pt x="9666127" y="29210"/>
                    <a:pt x="8075163" y="26670"/>
                    <a:pt x="6484199" y="33020"/>
                  </a:cubicBezTo>
                  <a:cubicBezTo>
                    <a:pt x="5652557" y="36830"/>
                    <a:pt x="4857075" y="36830"/>
                    <a:pt x="4061593" y="38100"/>
                  </a:cubicBezTo>
                  <a:cubicBezTo>
                    <a:pt x="2687578" y="41910"/>
                    <a:pt x="1313563" y="45720"/>
                    <a:pt x="49530" y="50800"/>
                  </a:cubicBezTo>
                  <a:cubicBezTo>
                    <a:pt x="36830" y="50800"/>
                    <a:pt x="34290" y="53340"/>
                    <a:pt x="33020" y="89038"/>
                  </a:cubicBezTo>
                  <a:cubicBezTo>
                    <a:pt x="31750" y="222408"/>
                    <a:pt x="31750" y="355778"/>
                    <a:pt x="30480" y="489148"/>
                  </a:cubicBezTo>
                  <a:cubicBezTo>
                    <a:pt x="29210" y="711431"/>
                    <a:pt x="26670" y="926304"/>
                    <a:pt x="25400" y="1148588"/>
                  </a:cubicBezTo>
                  <a:cubicBezTo>
                    <a:pt x="20320" y="1385690"/>
                    <a:pt x="26670" y="7179871"/>
                    <a:pt x="29210" y="7416973"/>
                  </a:cubicBezTo>
                  <a:cubicBezTo>
                    <a:pt x="29210" y="7668894"/>
                    <a:pt x="29210" y="7928224"/>
                    <a:pt x="30480" y="8180145"/>
                  </a:cubicBezTo>
                  <a:cubicBezTo>
                    <a:pt x="30480" y="8365381"/>
                    <a:pt x="33020" y="8550617"/>
                    <a:pt x="33020" y="8735853"/>
                  </a:cubicBezTo>
                  <a:cubicBezTo>
                    <a:pt x="33020" y="8935907"/>
                    <a:pt x="33020" y="9135963"/>
                    <a:pt x="31750" y="9324291"/>
                  </a:cubicBezTo>
                  <a:cubicBezTo>
                    <a:pt x="31750" y="9328100"/>
                    <a:pt x="31750" y="9330641"/>
                    <a:pt x="31750" y="9334450"/>
                  </a:cubicBezTo>
                  <a:cubicBezTo>
                    <a:pt x="31750" y="9344611"/>
                    <a:pt x="35560" y="9348421"/>
                    <a:pt x="44450" y="9348421"/>
                  </a:cubicBezTo>
                  <a:cubicBezTo>
                    <a:pt x="264973" y="9348421"/>
                    <a:pt x="771189" y="9349691"/>
                    <a:pt x="1241246" y="9349691"/>
                  </a:cubicBezTo>
                  <a:cubicBezTo>
                    <a:pt x="1928254" y="9349691"/>
                    <a:pt x="2651420" y="9347150"/>
                    <a:pt x="3338427" y="9349691"/>
                  </a:cubicBezTo>
                  <a:cubicBezTo>
                    <a:pt x="4459334" y="9353500"/>
                    <a:pt x="5580241" y="9356041"/>
                    <a:pt x="6701148" y="9354771"/>
                  </a:cubicBezTo>
                  <a:cubicBezTo>
                    <a:pt x="7424314" y="9353500"/>
                    <a:pt x="8111321" y="9356041"/>
                    <a:pt x="8834486" y="9356041"/>
                  </a:cubicBezTo>
                  <a:cubicBezTo>
                    <a:pt x="9883077" y="9356041"/>
                    <a:pt x="10931666" y="9354771"/>
                    <a:pt x="11980257" y="9356041"/>
                  </a:cubicBezTo>
                  <a:cubicBezTo>
                    <a:pt x="13535063" y="9357311"/>
                    <a:pt x="30601775" y="9347150"/>
                    <a:pt x="32192738" y="9349691"/>
                  </a:cubicBezTo>
                  <a:cubicBezTo>
                    <a:pt x="32879747" y="9350961"/>
                    <a:pt x="33566751" y="9352231"/>
                    <a:pt x="34217601" y="9352231"/>
                  </a:cubicBezTo>
                  <a:cubicBezTo>
                    <a:pt x="35410827" y="9354771"/>
                    <a:pt x="36567891" y="9350961"/>
                    <a:pt x="37761115" y="9354771"/>
                  </a:cubicBezTo>
                  <a:cubicBezTo>
                    <a:pt x="38737387" y="9357311"/>
                    <a:pt x="39713659" y="9357311"/>
                    <a:pt x="40689934" y="9359850"/>
                  </a:cubicBezTo>
                  <a:cubicBezTo>
                    <a:pt x="42136268" y="9363661"/>
                    <a:pt x="43582598" y="9366200"/>
                    <a:pt x="45028928" y="9367471"/>
                  </a:cubicBezTo>
                  <a:cubicBezTo>
                    <a:pt x="45571305" y="9367471"/>
                    <a:pt x="45661997" y="9366200"/>
                    <a:pt x="45682315" y="936620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254085" y="1467547"/>
            <a:ext cx="5785312" cy="986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414" lvl="1" indent="-226707" algn="l">
              <a:lnSpc>
                <a:spcPts val="2478"/>
              </a:lnSpc>
              <a:buFont typeface="Arial"/>
              <a:buChar char="•"/>
            </a:pPr>
            <a:r>
              <a:rPr lang="en-US" sz="2100" b="1" spc="42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En </a:t>
            </a:r>
            <a:r>
              <a:rPr lang="en-US" sz="2100" b="1" u="none" spc="42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est</a:t>
            </a:r>
            <a:r>
              <a:rPr lang="en-US" sz="2100" b="1" spc="42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</a:t>
            </a:r>
            <a:r>
              <a:rPr lang="en-US" sz="2100" b="1" spc="42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00" b="1" spc="42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dist</a:t>
            </a:r>
            <a:r>
              <a:rPr lang="en-US" sz="2100" b="1" u="none" spc="42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r</a:t>
            </a:r>
            <a:r>
              <a:rPr lang="en-US" sz="2100" b="1" spc="42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ito</a:t>
            </a:r>
            <a:r>
              <a:rPr lang="en-US" sz="2100" b="1" spc="42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es </a:t>
            </a:r>
            <a:r>
              <a:rPr lang="en-US" sz="2100" b="1" spc="42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donde</a:t>
            </a:r>
            <a:r>
              <a:rPr lang="en-US" sz="2100" b="1" spc="42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00" b="1" spc="42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existe</a:t>
            </a:r>
            <a:r>
              <a:rPr lang="en-US" sz="2100" b="1" spc="42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00" b="1" u="none" spc="42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u</a:t>
            </a:r>
            <a:r>
              <a:rPr lang="en-US" sz="2100" b="1" spc="42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na</a:t>
            </a:r>
            <a:r>
              <a:rPr lang="en-US" sz="2100" b="1" spc="42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00" b="1" u="sng" spc="42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menor</a:t>
            </a:r>
            <a:r>
              <a:rPr lang="en-US" sz="2100" b="1" u="sng" spc="420" dirty="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00" b="1" u="sng" spc="42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proporción</a:t>
            </a:r>
            <a:r>
              <a:rPr lang="en-US" sz="2100" b="1" u="sng" spc="420" dirty="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de </a:t>
            </a:r>
            <a:r>
              <a:rPr lang="en-US" sz="2100" b="1" u="sng" spc="42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edificios</a:t>
            </a:r>
            <a:r>
              <a:rPr lang="en-US" sz="2100" b="1" u="sng" spc="420" dirty="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00" b="1" u="sng" spc="42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derrumbados</a:t>
            </a:r>
            <a:endParaRPr lang="en-US" sz="2100" b="1" u="sng" spc="420" dirty="0">
              <a:solidFill>
                <a:srgbClr val="FF3131"/>
              </a:solidFill>
              <a:latin typeface="อีฟดอวอิ้ง Bold"/>
              <a:ea typeface="อีฟดอวอิ้ง Bold"/>
              <a:cs typeface="อีฟดอวอิ้ง Bold"/>
              <a:sym typeface="อีฟดอวอิ้ง Bold"/>
            </a:endParaRP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1F60AE31-4D3F-D430-6F65-767C831171A6}"/>
              </a:ext>
            </a:extLst>
          </p:cNvPr>
          <p:cNvSpPr txBox="1"/>
          <p:nvPr/>
        </p:nvSpPr>
        <p:spPr>
          <a:xfrm>
            <a:off x="105572" y="210947"/>
            <a:ext cx="18076856" cy="931281"/>
          </a:xfrm>
          <a:prstGeom prst="rect">
            <a:avLst/>
          </a:prstGeom>
          <a:solidFill>
            <a:srgbClr val="A2DBDF"/>
          </a:solidFill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552"/>
              </a:lnSpc>
              <a:spcBef>
                <a:spcPct val="0"/>
              </a:spcBef>
            </a:pPr>
            <a:r>
              <a:rPr lang="en-US" sz="5400" b="1" u="none" strike="noStrike" spc="1280" dirty="0">
                <a:solidFill>
                  <a:schemeClr val="accent1">
                    <a:lumMod val="75000"/>
                  </a:schemeClr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ESTUDIO DE LA PRIMERA HIPÓTESIS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5B75FD7-077B-D674-5287-70F686C0B22B}"/>
              </a:ext>
            </a:extLst>
          </p:cNvPr>
          <p:cNvSpPr txBox="1"/>
          <p:nvPr/>
        </p:nvSpPr>
        <p:spPr>
          <a:xfrm>
            <a:off x="13851528" y="2442923"/>
            <a:ext cx="311731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b="1" dirty="0"/>
              <a:t>Distrito MAKWANPUR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D0C0A82-3907-36EA-FA45-06706026BE99}"/>
              </a:ext>
            </a:extLst>
          </p:cNvPr>
          <p:cNvSpPr txBox="1"/>
          <p:nvPr/>
        </p:nvSpPr>
        <p:spPr>
          <a:xfrm>
            <a:off x="1762254" y="2739600"/>
            <a:ext cx="311731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b="1" dirty="0"/>
              <a:t>Distrito RASUWA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14050EC-6E18-EABE-C3EA-432B56EBFFC7}"/>
              </a:ext>
            </a:extLst>
          </p:cNvPr>
          <p:cNvSpPr txBox="1"/>
          <p:nvPr/>
        </p:nvSpPr>
        <p:spPr>
          <a:xfrm>
            <a:off x="9296729" y="2516074"/>
            <a:ext cx="1066800" cy="307777"/>
          </a:xfrm>
          <a:prstGeom prst="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RASUWA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9B6D044-59AE-1320-4446-B00F432C856E}"/>
              </a:ext>
            </a:extLst>
          </p:cNvPr>
          <p:cNvSpPr txBox="1"/>
          <p:nvPr/>
        </p:nvSpPr>
        <p:spPr>
          <a:xfrm>
            <a:off x="7391400" y="4989611"/>
            <a:ext cx="1389902" cy="307777"/>
          </a:xfrm>
          <a:prstGeom prst="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400" b="1"/>
              <a:t>MAKWANPUR</a:t>
            </a:r>
            <a:endParaRPr lang="es-ES" sz="1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5" grpId="0"/>
      <p:bldP spid="19" grpId="0"/>
      <p:bldP spid="21" grpId="0" animBg="1"/>
      <p:bldP spid="22" grpId="0" animBg="1"/>
      <p:bldP spid="23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7A935-A815-D9B7-078B-3DB055F26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7DC4DE3-A74E-F8A0-B590-3D6CB137505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000"/>
            </a:blip>
            <a:stretch>
              <a:fillRect l="-21588" t="-21872" b="-21872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4271D06D-3F9B-67A8-2535-D81A8BFC96AF}"/>
              </a:ext>
            </a:extLst>
          </p:cNvPr>
          <p:cNvSpPr/>
          <p:nvPr/>
        </p:nvSpPr>
        <p:spPr>
          <a:xfrm>
            <a:off x="231383" y="171981"/>
            <a:ext cx="17847323" cy="1168722"/>
          </a:xfrm>
          <a:custGeom>
            <a:avLst/>
            <a:gdLst/>
            <a:ahLst/>
            <a:cxnLst/>
            <a:rect l="l" t="t" r="r" b="b"/>
            <a:pathLst>
              <a:path w="24496960" h="1604169">
                <a:moveTo>
                  <a:pt x="24462669" y="21590"/>
                </a:moveTo>
                <a:cubicBezTo>
                  <a:pt x="24463940" y="34290"/>
                  <a:pt x="24463940" y="44450"/>
                  <a:pt x="24465210" y="54610"/>
                </a:cubicBezTo>
                <a:cubicBezTo>
                  <a:pt x="24467749" y="87213"/>
                  <a:pt x="24469019" y="120328"/>
                  <a:pt x="24471560" y="152262"/>
                </a:cubicBezTo>
                <a:cubicBezTo>
                  <a:pt x="24471560" y="198387"/>
                  <a:pt x="24484260" y="1107892"/>
                  <a:pt x="24490610" y="1154017"/>
                </a:cubicBezTo>
                <a:cubicBezTo>
                  <a:pt x="24496960" y="1223797"/>
                  <a:pt x="24493149" y="1294760"/>
                  <a:pt x="24493149" y="1364540"/>
                </a:cubicBezTo>
                <a:cubicBezTo>
                  <a:pt x="24493149" y="1426041"/>
                  <a:pt x="24494419" y="1482811"/>
                  <a:pt x="24495690" y="1543209"/>
                </a:cubicBezTo>
                <a:cubicBezTo>
                  <a:pt x="24495690" y="1564799"/>
                  <a:pt x="24495690" y="1578769"/>
                  <a:pt x="24495690" y="1602899"/>
                </a:cubicBezTo>
                <a:cubicBezTo>
                  <a:pt x="24472830" y="1602899"/>
                  <a:pt x="24452510" y="1604169"/>
                  <a:pt x="24358296" y="1602899"/>
                </a:cubicBezTo>
                <a:cubicBezTo>
                  <a:pt x="23101332" y="1597819"/>
                  <a:pt x="21825033" y="1604169"/>
                  <a:pt x="20568071" y="1599089"/>
                </a:cubicBezTo>
                <a:cubicBezTo>
                  <a:pt x="19813894" y="1595279"/>
                  <a:pt x="19079055" y="1597819"/>
                  <a:pt x="18324878" y="1595279"/>
                </a:cubicBezTo>
                <a:cubicBezTo>
                  <a:pt x="17976795" y="1594009"/>
                  <a:pt x="17628714" y="1592739"/>
                  <a:pt x="17280633" y="1591469"/>
                </a:cubicBezTo>
                <a:cubicBezTo>
                  <a:pt x="17067916" y="1591469"/>
                  <a:pt x="16874537" y="1592739"/>
                  <a:pt x="16661820" y="1592739"/>
                </a:cubicBezTo>
                <a:cubicBezTo>
                  <a:pt x="16120360" y="1591469"/>
                  <a:pt x="14631342" y="1592739"/>
                  <a:pt x="14089884" y="1591469"/>
                </a:cubicBezTo>
                <a:cubicBezTo>
                  <a:pt x="13703126" y="1590199"/>
                  <a:pt x="5967976" y="1599089"/>
                  <a:pt x="5581218" y="1597819"/>
                </a:cubicBezTo>
                <a:cubicBezTo>
                  <a:pt x="5484529" y="1597819"/>
                  <a:pt x="5368502" y="1599089"/>
                  <a:pt x="5271812" y="1599089"/>
                </a:cubicBezTo>
                <a:cubicBezTo>
                  <a:pt x="5039758" y="1599089"/>
                  <a:pt x="4827041" y="1600359"/>
                  <a:pt x="4594987" y="1600359"/>
                </a:cubicBezTo>
                <a:cubicBezTo>
                  <a:pt x="4014850" y="1600359"/>
                  <a:pt x="3454052" y="1599089"/>
                  <a:pt x="2873916" y="1597819"/>
                </a:cubicBezTo>
                <a:cubicBezTo>
                  <a:pt x="2525834" y="1596549"/>
                  <a:pt x="2177752" y="1595279"/>
                  <a:pt x="1849009" y="1594009"/>
                </a:cubicBezTo>
                <a:cubicBezTo>
                  <a:pt x="1230197" y="1592739"/>
                  <a:pt x="611385" y="1591469"/>
                  <a:pt x="48260" y="1591469"/>
                </a:cubicBezTo>
                <a:cubicBezTo>
                  <a:pt x="38100" y="1591469"/>
                  <a:pt x="29210" y="1591469"/>
                  <a:pt x="19050" y="1590199"/>
                </a:cubicBezTo>
                <a:cubicBezTo>
                  <a:pt x="10160" y="1588929"/>
                  <a:pt x="5080" y="1582579"/>
                  <a:pt x="7620" y="1573689"/>
                </a:cubicBezTo>
                <a:cubicBezTo>
                  <a:pt x="16510" y="1541947"/>
                  <a:pt x="12700" y="1512379"/>
                  <a:pt x="11430" y="1481628"/>
                </a:cubicBezTo>
                <a:cubicBezTo>
                  <a:pt x="10160" y="1418945"/>
                  <a:pt x="6350" y="1357444"/>
                  <a:pt x="7620" y="1294760"/>
                </a:cubicBezTo>
                <a:cubicBezTo>
                  <a:pt x="5080" y="1216701"/>
                  <a:pt x="0" y="250427"/>
                  <a:pt x="7620" y="171185"/>
                </a:cubicBezTo>
                <a:cubicBezTo>
                  <a:pt x="8890" y="155810"/>
                  <a:pt x="7620" y="139252"/>
                  <a:pt x="8890" y="123876"/>
                </a:cubicBezTo>
                <a:cubicBezTo>
                  <a:pt x="10160" y="99040"/>
                  <a:pt x="12700" y="71837"/>
                  <a:pt x="13970" y="44450"/>
                </a:cubicBezTo>
                <a:cubicBezTo>
                  <a:pt x="13970" y="41910"/>
                  <a:pt x="15240" y="39370"/>
                  <a:pt x="16510" y="38100"/>
                </a:cubicBezTo>
                <a:cubicBezTo>
                  <a:pt x="38100" y="35560"/>
                  <a:pt x="127938" y="30480"/>
                  <a:pt x="437344" y="29210"/>
                </a:cubicBezTo>
                <a:cubicBezTo>
                  <a:pt x="959467" y="25400"/>
                  <a:pt x="1481589" y="22860"/>
                  <a:pt x="2023050" y="20320"/>
                </a:cubicBezTo>
                <a:cubicBezTo>
                  <a:pt x="2390469" y="17780"/>
                  <a:pt x="2757889" y="16510"/>
                  <a:pt x="3105971" y="13970"/>
                </a:cubicBezTo>
                <a:cubicBezTo>
                  <a:pt x="3454053" y="11430"/>
                  <a:pt x="3821472" y="8890"/>
                  <a:pt x="4169554" y="8890"/>
                </a:cubicBezTo>
                <a:cubicBezTo>
                  <a:pt x="4556311" y="7620"/>
                  <a:pt x="4943069" y="10160"/>
                  <a:pt x="5329826" y="8890"/>
                </a:cubicBezTo>
                <a:cubicBezTo>
                  <a:pt x="5813273" y="8890"/>
                  <a:pt x="14573330" y="6350"/>
                  <a:pt x="15056776" y="5080"/>
                </a:cubicBezTo>
                <a:cubicBezTo>
                  <a:pt x="15520886" y="3810"/>
                  <a:pt x="15984996" y="2540"/>
                  <a:pt x="16468442" y="2540"/>
                </a:cubicBezTo>
                <a:cubicBezTo>
                  <a:pt x="17261295" y="1270"/>
                  <a:pt x="18034810" y="0"/>
                  <a:pt x="18827663" y="0"/>
                </a:cubicBezTo>
                <a:cubicBezTo>
                  <a:pt x="19156407" y="0"/>
                  <a:pt x="19504488" y="2540"/>
                  <a:pt x="19833231" y="2540"/>
                </a:cubicBezTo>
                <a:cubicBezTo>
                  <a:pt x="20742112" y="3810"/>
                  <a:pt x="21670329" y="5080"/>
                  <a:pt x="22579210" y="7620"/>
                </a:cubicBezTo>
                <a:cubicBezTo>
                  <a:pt x="23062657" y="8890"/>
                  <a:pt x="23546103" y="12700"/>
                  <a:pt x="24029551" y="16510"/>
                </a:cubicBezTo>
                <a:cubicBezTo>
                  <a:pt x="24145577" y="16510"/>
                  <a:pt x="24261605" y="16510"/>
                  <a:pt x="24358296" y="16510"/>
                </a:cubicBezTo>
                <a:cubicBezTo>
                  <a:pt x="24443619" y="17780"/>
                  <a:pt x="24452510" y="20320"/>
                  <a:pt x="24462669" y="21590"/>
                </a:cubicBezTo>
                <a:close/>
                <a:moveTo>
                  <a:pt x="24472830" y="1586389"/>
                </a:moveTo>
                <a:cubicBezTo>
                  <a:pt x="24474099" y="1569879"/>
                  <a:pt x="24475369" y="1557179"/>
                  <a:pt x="24475369" y="1544479"/>
                </a:cubicBezTo>
                <a:cubicBezTo>
                  <a:pt x="24474099" y="1476897"/>
                  <a:pt x="24472830" y="1414214"/>
                  <a:pt x="24472830" y="1346799"/>
                </a:cubicBezTo>
                <a:cubicBezTo>
                  <a:pt x="24472830" y="1316049"/>
                  <a:pt x="24475369" y="1285298"/>
                  <a:pt x="24474099" y="1254548"/>
                </a:cubicBezTo>
                <a:cubicBezTo>
                  <a:pt x="24474099" y="1226163"/>
                  <a:pt x="24472830" y="1196595"/>
                  <a:pt x="24471560" y="1168210"/>
                </a:cubicBezTo>
                <a:cubicBezTo>
                  <a:pt x="24466480" y="1124450"/>
                  <a:pt x="24455049" y="218493"/>
                  <a:pt x="24455049" y="174733"/>
                </a:cubicBezTo>
                <a:cubicBezTo>
                  <a:pt x="24452510" y="138069"/>
                  <a:pt x="24449969" y="100222"/>
                  <a:pt x="24447430" y="63500"/>
                </a:cubicBezTo>
                <a:cubicBezTo>
                  <a:pt x="24446160" y="44450"/>
                  <a:pt x="24444890" y="43180"/>
                  <a:pt x="24300280" y="41910"/>
                </a:cubicBezTo>
                <a:cubicBezTo>
                  <a:pt x="24242267" y="41910"/>
                  <a:pt x="24203592" y="41910"/>
                  <a:pt x="24145577" y="40640"/>
                </a:cubicBezTo>
                <a:cubicBezTo>
                  <a:pt x="23662132" y="36830"/>
                  <a:pt x="23159345" y="31750"/>
                  <a:pt x="22675899" y="30480"/>
                </a:cubicBezTo>
                <a:cubicBezTo>
                  <a:pt x="21496289" y="26670"/>
                  <a:pt x="20297342" y="25400"/>
                  <a:pt x="19117732" y="22860"/>
                </a:cubicBezTo>
                <a:cubicBezTo>
                  <a:pt x="18943691" y="22860"/>
                  <a:pt x="18750312" y="22860"/>
                  <a:pt x="18576270" y="22860"/>
                </a:cubicBezTo>
                <a:cubicBezTo>
                  <a:pt x="18286203" y="22860"/>
                  <a:pt x="17996135" y="22860"/>
                  <a:pt x="17725404" y="22860"/>
                </a:cubicBezTo>
                <a:cubicBezTo>
                  <a:pt x="17106592" y="22860"/>
                  <a:pt x="16487779" y="22860"/>
                  <a:pt x="15888306" y="24130"/>
                </a:cubicBezTo>
                <a:cubicBezTo>
                  <a:pt x="15366182" y="25400"/>
                  <a:pt x="6567450" y="29210"/>
                  <a:pt x="6045328" y="29210"/>
                </a:cubicBezTo>
                <a:cubicBezTo>
                  <a:pt x="5194461" y="29210"/>
                  <a:pt x="4343595" y="26670"/>
                  <a:pt x="3492728" y="33020"/>
                </a:cubicBezTo>
                <a:cubicBezTo>
                  <a:pt x="3047957" y="36830"/>
                  <a:pt x="2622524" y="36830"/>
                  <a:pt x="2197090" y="38100"/>
                </a:cubicBezTo>
                <a:cubicBezTo>
                  <a:pt x="1462251" y="41910"/>
                  <a:pt x="727412" y="45720"/>
                  <a:pt x="49530" y="50800"/>
                </a:cubicBezTo>
                <a:cubicBezTo>
                  <a:pt x="36830" y="50800"/>
                  <a:pt x="34290" y="53340"/>
                  <a:pt x="33020" y="68289"/>
                </a:cubicBezTo>
                <a:cubicBezTo>
                  <a:pt x="31750" y="89578"/>
                  <a:pt x="31750" y="110867"/>
                  <a:pt x="30480" y="132156"/>
                </a:cubicBezTo>
                <a:cubicBezTo>
                  <a:pt x="29210" y="167637"/>
                  <a:pt x="26670" y="201935"/>
                  <a:pt x="25400" y="237417"/>
                </a:cubicBezTo>
                <a:cubicBezTo>
                  <a:pt x="20320" y="275263"/>
                  <a:pt x="26670" y="1200143"/>
                  <a:pt x="29210" y="1237990"/>
                </a:cubicBezTo>
                <a:cubicBezTo>
                  <a:pt x="29210" y="1278202"/>
                  <a:pt x="29210" y="1319597"/>
                  <a:pt x="30480" y="1359809"/>
                </a:cubicBezTo>
                <a:cubicBezTo>
                  <a:pt x="30480" y="1389377"/>
                  <a:pt x="33020" y="1418945"/>
                  <a:pt x="33020" y="1448512"/>
                </a:cubicBezTo>
                <a:cubicBezTo>
                  <a:pt x="33020" y="1480446"/>
                  <a:pt x="33020" y="1512379"/>
                  <a:pt x="31750" y="1544479"/>
                </a:cubicBezTo>
                <a:cubicBezTo>
                  <a:pt x="31750" y="1548289"/>
                  <a:pt x="31750" y="1550829"/>
                  <a:pt x="31750" y="1554639"/>
                </a:cubicBezTo>
                <a:cubicBezTo>
                  <a:pt x="31750" y="1564799"/>
                  <a:pt x="35560" y="1568609"/>
                  <a:pt x="44450" y="1568609"/>
                </a:cubicBezTo>
                <a:cubicBezTo>
                  <a:pt x="166614" y="1568609"/>
                  <a:pt x="437344" y="1569879"/>
                  <a:pt x="688736" y="1569879"/>
                </a:cubicBezTo>
                <a:cubicBezTo>
                  <a:pt x="1056156" y="1569879"/>
                  <a:pt x="1442914" y="1567339"/>
                  <a:pt x="1810333" y="1569879"/>
                </a:cubicBezTo>
                <a:cubicBezTo>
                  <a:pt x="2409807" y="1573689"/>
                  <a:pt x="3009281" y="1576229"/>
                  <a:pt x="3608755" y="1574959"/>
                </a:cubicBezTo>
                <a:cubicBezTo>
                  <a:pt x="3995513" y="1573689"/>
                  <a:pt x="4362933" y="1576229"/>
                  <a:pt x="4749690" y="1576229"/>
                </a:cubicBezTo>
                <a:cubicBezTo>
                  <a:pt x="5310488" y="1576229"/>
                  <a:pt x="5871286" y="1574959"/>
                  <a:pt x="6432085" y="1576229"/>
                </a:cubicBezTo>
                <a:cubicBezTo>
                  <a:pt x="7263613" y="1577499"/>
                  <a:pt x="16391090" y="1567339"/>
                  <a:pt x="17241956" y="1569879"/>
                </a:cubicBezTo>
                <a:cubicBezTo>
                  <a:pt x="17609377" y="1571149"/>
                  <a:pt x="17976795" y="1572419"/>
                  <a:pt x="18324878" y="1572419"/>
                </a:cubicBezTo>
                <a:cubicBezTo>
                  <a:pt x="18963028" y="1574959"/>
                  <a:pt x="19581840" y="1571149"/>
                  <a:pt x="20219990" y="1574959"/>
                </a:cubicBezTo>
                <a:cubicBezTo>
                  <a:pt x="20742112" y="1577499"/>
                  <a:pt x="21264233" y="1577499"/>
                  <a:pt x="21786358" y="1580039"/>
                </a:cubicBezTo>
                <a:cubicBezTo>
                  <a:pt x="22559872" y="1583849"/>
                  <a:pt x="23333388" y="1586389"/>
                  <a:pt x="24106902" y="1587659"/>
                </a:cubicBezTo>
                <a:cubicBezTo>
                  <a:pt x="24396971" y="1587659"/>
                  <a:pt x="24452510" y="1586389"/>
                  <a:pt x="24472830" y="1586389"/>
                </a:cubicBezTo>
                <a:close/>
              </a:path>
            </a:pathLst>
          </a:custGeom>
          <a:solidFill>
            <a:srgbClr val="A28256"/>
          </a:solidFill>
        </p:spPr>
        <p:txBody>
          <a:bodyPr/>
          <a:lstStyle/>
          <a:p>
            <a:endParaRPr lang="es-ES"/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75B858D6-E638-6DC9-90B7-52FBE9E022E2}"/>
              </a:ext>
            </a:extLst>
          </p:cNvPr>
          <p:cNvGrpSpPr/>
          <p:nvPr/>
        </p:nvGrpSpPr>
        <p:grpSpPr>
          <a:xfrm>
            <a:off x="1194270" y="4865545"/>
            <a:ext cx="17703330" cy="1658434"/>
            <a:chOff x="-3810" y="0"/>
            <a:chExt cx="140058877" cy="13017536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EE0F6B8B-8189-FC93-F666-3A03634521D2}"/>
                </a:ext>
              </a:extLst>
            </p:cNvPr>
            <p:cNvSpPr/>
            <p:nvPr/>
          </p:nvSpPr>
          <p:spPr>
            <a:xfrm>
              <a:off x="-3810" y="16507"/>
              <a:ext cx="128672713" cy="12990864"/>
            </a:xfrm>
            <a:custGeom>
              <a:avLst/>
              <a:gdLst/>
              <a:ahLst/>
              <a:cxnLst/>
              <a:rect l="l" t="t" r="r" b="b"/>
              <a:pathLst>
                <a:path w="140029664" h="12990865">
                  <a:moveTo>
                    <a:pt x="140029664" y="12990865"/>
                  </a:moveTo>
                  <a:lnTo>
                    <a:pt x="0" y="12983245"/>
                  </a:lnTo>
                  <a:lnTo>
                    <a:pt x="0" y="4518798"/>
                  </a:lnTo>
                  <a:lnTo>
                    <a:pt x="17780" y="19050"/>
                  </a:lnTo>
                  <a:lnTo>
                    <a:pt x="69832523" y="0"/>
                  </a:lnTo>
                  <a:lnTo>
                    <a:pt x="140010614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FA2AED6A-8A00-89F3-9C01-C46C08B45796}"/>
                </a:ext>
              </a:extLst>
            </p:cNvPr>
            <p:cNvSpPr/>
            <p:nvPr/>
          </p:nvSpPr>
          <p:spPr>
            <a:xfrm>
              <a:off x="-3810" y="0"/>
              <a:ext cx="140058877" cy="13017536"/>
            </a:xfrm>
            <a:custGeom>
              <a:avLst/>
              <a:gdLst/>
              <a:ahLst/>
              <a:cxnLst/>
              <a:rect l="l" t="t" r="r" b="b"/>
              <a:pathLst>
                <a:path w="140058877" h="13017536">
                  <a:moveTo>
                    <a:pt x="140024584" y="21590"/>
                  </a:moveTo>
                  <a:cubicBezTo>
                    <a:pt x="140025849" y="34290"/>
                    <a:pt x="140025849" y="44450"/>
                    <a:pt x="140027127" y="54610"/>
                  </a:cubicBezTo>
                  <a:cubicBezTo>
                    <a:pt x="140029669" y="263810"/>
                    <a:pt x="140030934" y="552704"/>
                    <a:pt x="140033477" y="831280"/>
                  </a:cubicBezTo>
                  <a:cubicBezTo>
                    <a:pt x="140033477" y="1233667"/>
                    <a:pt x="140046177" y="9167923"/>
                    <a:pt x="140052527" y="9570310"/>
                  </a:cubicBezTo>
                  <a:cubicBezTo>
                    <a:pt x="140058877" y="10179050"/>
                    <a:pt x="140055069" y="10798108"/>
                    <a:pt x="140055069" y="11406847"/>
                  </a:cubicBezTo>
                  <a:cubicBezTo>
                    <a:pt x="140055069" y="11943364"/>
                    <a:pt x="140056334" y="12438610"/>
                    <a:pt x="140057599" y="12956575"/>
                  </a:cubicBezTo>
                  <a:cubicBezTo>
                    <a:pt x="140057599" y="12978165"/>
                    <a:pt x="140057599" y="12992135"/>
                    <a:pt x="140057599" y="13016264"/>
                  </a:cubicBezTo>
                  <a:cubicBezTo>
                    <a:pt x="140034742" y="13016264"/>
                    <a:pt x="140014427" y="13017536"/>
                    <a:pt x="139545382" y="13016264"/>
                  </a:cubicBezTo>
                  <a:cubicBezTo>
                    <a:pt x="132331324" y="13011186"/>
                    <a:pt x="125006276" y="13017536"/>
                    <a:pt x="117792230" y="13012455"/>
                  </a:cubicBezTo>
                  <a:cubicBezTo>
                    <a:pt x="113463787" y="13008645"/>
                    <a:pt x="109246345" y="13011186"/>
                    <a:pt x="104917915" y="13008645"/>
                  </a:cubicBezTo>
                  <a:cubicBezTo>
                    <a:pt x="102920164" y="13007375"/>
                    <a:pt x="100922431" y="13006105"/>
                    <a:pt x="98924693" y="13004836"/>
                  </a:cubicBezTo>
                  <a:cubicBezTo>
                    <a:pt x="97703850" y="13004836"/>
                    <a:pt x="96593995" y="13006105"/>
                    <a:pt x="95373152" y="13006105"/>
                  </a:cubicBezTo>
                  <a:cubicBezTo>
                    <a:pt x="92265558" y="13004836"/>
                    <a:pt x="83719674" y="13006105"/>
                    <a:pt x="80612087" y="13004836"/>
                  </a:cubicBezTo>
                  <a:cubicBezTo>
                    <a:pt x="78392377" y="13003565"/>
                    <a:pt x="33998178" y="13012455"/>
                    <a:pt x="31778469" y="13011186"/>
                  </a:cubicBezTo>
                  <a:cubicBezTo>
                    <a:pt x="31223542" y="13011186"/>
                    <a:pt x="30557629" y="13012455"/>
                    <a:pt x="30002701" y="13012455"/>
                  </a:cubicBezTo>
                  <a:cubicBezTo>
                    <a:pt x="28670876" y="13012455"/>
                    <a:pt x="27450032" y="13013725"/>
                    <a:pt x="26118210" y="13013725"/>
                  </a:cubicBezTo>
                  <a:cubicBezTo>
                    <a:pt x="22788644" y="13013725"/>
                    <a:pt x="19570064" y="13012455"/>
                    <a:pt x="16240501" y="13011186"/>
                  </a:cubicBezTo>
                  <a:cubicBezTo>
                    <a:pt x="14242761" y="13009914"/>
                    <a:pt x="12245023" y="13008645"/>
                    <a:pt x="10358269" y="13007375"/>
                  </a:cubicBezTo>
                  <a:cubicBezTo>
                    <a:pt x="6806734" y="13006105"/>
                    <a:pt x="3255198" y="13004836"/>
                    <a:pt x="48260" y="13004836"/>
                  </a:cubicBezTo>
                  <a:cubicBezTo>
                    <a:pt x="38100" y="13004836"/>
                    <a:pt x="29210" y="13004836"/>
                    <a:pt x="19050" y="13003565"/>
                  </a:cubicBezTo>
                  <a:cubicBezTo>
                    <a:pt x="10160" y="13002295"/>
                    <a:pt x="5080" y="12995945"/>
                    <a:pt x="7620" y="12987055"/>
                  </a:cubicBezTo>
                  <a:cubicBezTo>
                    <a:pt x="16510" y="12954491"/>
                    <a:pt x="12700" y="12696551"/>
                    <a:pt x="11430" y="12428292"/>
                  </a:cubicBezTo>
                  <a:cubicBezTo>
                    <a:pt x="10160" y="11881458"/>
                    <a:pt x="6350" y="11344941"/>
                    <a:pt x="7620" y="10798108"/>
                  </a:cubicBezTo>
                  <a:cubicBezTo>
                    <a:pt x="5080" y="10117144"/>
                    <a:pt x="0" y="1687642"/>
                    <a:pt x="7620" y="996362"/>
                  </a:cubicBezTo>
                  <a:cubicBezTo>
                    <a:pt x="8890" y="862232"/>
                    <a:pt x="7620" y="717786"/>
                    <a:pt x="8890" y="583657"/>
                  </a:cubicBezTo>
                  <a:cubicBezTo>
                    <a:pt x="10160" y="366987"/>
                    <a:pt x="12700" y="12968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480562" y="30480"/>
                    <a:pt x="2256329" y="29210"/>
                  </a:cubicBezTo>
                  <a:cubicBezTo>
                    <a:pt x="5252938" y="25400"/>
                    <a:pt x="8249546" y="22860"/>
                    <a:pt x="11357140" y="20320"/>
                  </a:cubicBezTo>
                  <a:cubicBezTo>
                    <a:pt x="13465864" y="17780"/>
                    <a:pt x="15574588" y="16510"/>
                    <a:pt x="17572328" y="13970"/>
                  </a:cubicBezTo>
                  <a:cubicBezTo>
                    <a:pt x="19570065" y="11430"/>
                    <a:pt x="21678789" y="8890"/>
                    <a:pt x="23676529" y="8890"/>
                  </a:cubicBezTo>
                  <a:cubicBezTo>
                    <a:pt x="25896239" y="7620"/>
                    <a:pt x="28115948" y="10160"/>
                    <a:pt x="30335658" y="8890"/>
                  </a:cubicBezTo>
                  <a:cubicBezTo>
                    <a:pt x="33110298" y="8890"/>
                    <a:pt x="83386720" y="6350"/>
                    <a:pt x="86161360" y="5080"/>
                  </a:cubicBezTo>
                  <a:cubicBezTo>
                    <a:pt x="88825012" y="3810"/>
                    <a:pt x="91488663" y="2540"/>
                    <a:pt x="94263303" y="2540"/>
                  </a:cubicBezTo>
                  <a:cubicBezTo>
                    <a:pt x="98813704" y="1270"/>
                    <a:pt x="103253123" y="0"/>
                    <a:pt x="107803531" y="0"/>
                  </a:cubicBezTo>
                  <a:cubicBezTo>
                    <a:pt x="109690287" y="0"/>
                    <a:pt x="111688019" y="2540"/>
                    <a:pt x="113574775" y="2540"/>
                  </a:cubicBezTo>
                  <a:cubicBezTo>
                    <a:pt x="118791090" y="3810"/>
                    <a:pt x="124118392" y="5080"/>
                    <a:pt x="129334719" y="7620"/>
                  </a:cubicBezTo>
                  <a:cubicBezTo>
                    <a:pt x="132109359" y="8890"/>
                    <a:pt x="134883986" y="12700"/>
                    <a:pt x="137658626" y="16510"/>
                  </a:cubicBezTo>
                  <a:cubicBezTo>
                    <a:pt x="138324545" y="16510"/>
                    <a:pt x="138990464" y="16510"/>
                    <a:pt x="139545382" y="16510"/>
                  </a:cubicBezTo>
                  <a:cubicBezTo>
                    <a:pt x="140005534" y="17780"/>
                    <a:pt x="140014427" y="20320"/>
                    <a:pt x="140024584" y="21590"/>
                  </a:cubicBezTo>
                  <a:close/>
                  <a:moveTo>
                    <a:pt x="140034742" y="12999755"/>
                  </a:moveTo>
                  <a:cubicBezTo>
                    <a:pt x="140036019" y="12983245"/>
                    <a:pt x="140037284" y="12970545"/>
                    <a:pt x="140037284" y="12957845"/>
                  </a:cubicBezTo>
                  <a:cubicBezTo>
                    <a:pt x="140036019" y="12387022"/>
                    <a:pt x="140034742" y="11840188"/>
                    <a:pt x="140034742" y="11252083"/>
                  </a:cubicBezTo>
                  <a:cubicBezTo>
                    <a:pt x="140034742" y="10983825"/>
                    <a:pt x="140037284" y="10715567"/>
                    <a:pt x="140036019" y="10447308"/>
                  </a:cubicBezTo>
                  <a:cubicBezTo>
                    <a:pt x="140036019" y="10199684"/>
                    <a:pt x="140034742" y="9941744"/>
                    <a:pt x="140033477" y="9694121"/>
                  </a:cubicBezTo>
                  <a:cubicBezTo>
                    <a:pt x="140028392" y="9312369"/>
                    <a:pt x="140016969" y="1409067"/>
                    <a:pt x="140016969" y="1027315"/>
                  </a:cubicBezTo>
                  <a:cubicBezTo>
                    <a:pt x="140014427" y="707468"/>
                    <a:pt x="140011884" y="377304"/>
                    <a:pt x="140009342" y="63500"/>
                  </a:cubicBezTo>
                  <a:cubicBezTo>
                    <a:pt x="140008077" y="44450"/>
                    <a:pt x="140006799" y="43180"/>
                    <a:pt x="139212429" y="41910"/>
                  </a:cubicBezTo>
                  <a:cubicBezTo>
                    <a:pt x="138879463" y="41910"/>
                    <a:pt x="138657499" y="41910"/>
                    <a:pt x="138324545" y="40640"/>
                  </a:cubicBezTo>
                  <a:cubicBezTo>
                    <a:pt x="135549905" y="36830"/>
                    <a:pt x="132664277" y="31750"/>
                    <a:pt x="129889649" y="30480"/>
                  </a:cubicBezTo>
                  <a:cubicBezTo>
                    <a:pt x="123119532" y="26670"/>
                    <a:pt x="116238439" y="25400"/>
                    <a:pt x="109468322" y="22860"/>
                  </a:cubicBezTo>
                  <a:cubicBezTo>
                    <a:pt x="108469450" y="22860"/>
                    <a:pt x="107359589" y="22860"/>
                    <a:pt x="106360729" y="22860"/>
                  </a:cubicBezTo>
                  <a:cubicBezTo>
                    <a:pt x="104695938" y="22860"/>
                    <a:pt x="103031159" y="22860"/>
                    <a:pt x="101477362" y="22860"/>
                  </a:cubicBezTo>
                  <a:cubicBezTo>
                    <a:pt x="97925827" y="22860"/>
                    <a:pt x="94374285" y="22860"/>
                    <a:pt x="90933739" y="24130"/>
                  </a:cubicBezTo>
                  <a:cubicBezTo>
                    <a:pt x="87937128" y="25400"/>
                    <a:pt x="37438728" y="29210"/>
                    <a:pt x="34442123" y="29210"/>
                  </a:cubicBezTo>
                  <a:cubicBezTo>
                    <a:pt x="29558763" y="29210"/>
                    <a:pt x="24675400" y="26670"/>
                    <a:pt x="19792039" y="33020"/>
                  </a:cubicBezTo>
                  <a:cubicBezTo>
                    <a:pt x="17239370" y="36830"/>
                    <a:pt x="14797690" y="36830"/>
                    <a:pt x="12356009" y="38100"/>
                  </a:cubicBezTo>
                  <a:cubicBezTo>
                    <a:pt x="8138560" y="41910"/>
                    <a:pt x="3921112" y="45720"/>
                    <a:pt x="49530" y="50800"/>
                  </a:cubicBezTo>
                  <a:cubicBezTo>
                    <a:pt x="36830" y="50800"/>
                    <a:pt x="34290" y="53340"/>
                    <a:pt x="33020" y="98728"/>
                  </a:cubicBezTo>
                  <a:cubicBezTo>
                    <a:pt x="31750" y="284446"/>
                    <a:pt x="31750" y="470163"/>
                    <a:pt x="30480" y="655880"/>
                  </a:cubicBezTo>
                  <a:cubicBezTo>
                    <a:pt x="29210" y="965409"/>
                    <a:pt x="26670" y="1264620"/>
                    <a:pt x="25400" y="1574149"/>
                  </a:cubicBezTo>
                  <a:cubicBezTo>
                    <a:pt x="20320" y="1904313"/>
                    <a:pt x="26670" y="9972697"/>
                    <a:pt x="29210" y="10302861"/>
                  </a:cubicBezTo>
                  <a:cubicBezTo>
                    <a:pt x="29210" y="10653661"/>
                    <a:pt x="29210" y="11014777"/>
                    <a:pt x="30480" y="11365577"/>
                  </a:cubicBezTo>
                  <a:cubicBezTo>
                    <a:pt x="30480" y="11623518"/>
                    <a:pt x="33020" y="11881458"/>
                    <a:pt x="33020" y="12139399"/>
                  </a:cubicBezTo>
                  <a:cubicBezTo>
                    <a:pt x="33020" y="12417975"/>
                    <a:pt x="33020" y="12696551"/>
                    <a:pt x="31750" y="12957845"/>
                  </a:cubicBezTo>
                  <a:cubicBezTo>
                    <a:pt x="31750" y="12961655"/>
                    <a:pt x="31750" y="12964195"/>
                    <a:pt x="31750" y="12968005"/>
                  </a:cubicBezTo>
                  <a:cubicBezTo>
                    <a:pt x="31750" y="12978165"/>
                    <a:pt x="35560" y="12981975"/>
                    <a:pt x="44450" y="12981975"/>
                  </a:cubicBezTo>
                  <a:cubicBezTo>
                    <a:pt x="702533" y="12981975"/>
                    <a:pt x="2256329" y="12983245"/>
                    <a:pt x="3699141" y="12983245"/>
                  </a:cubicBezTo>
                  <a:cubicBezTo>
                    <a:pt x="5807865" y="12983245"/>
                    <a:pt x="8027575" y="12980705"/>
                    <a:pt x="10136299" y="12983245"/>
                  </a:cubicBezTo>
                  <a:cubicBezTo>
                    <a:pt x="13576850" y="12987055"/>
                    <a:pt x="17017401" y="12989595"/>
                    <a:pt x="20457951" y="12988325"/>
                  </a:cubicBezTo>
                  <a:cubicBezTo>
                    <a:pt x="22677660" y="12987055"/>
                    <a:pt x="24786384" y="12989595"/>
                    <a:pt x="27006094" y="12989595"/>
                  </a:cubicBezTo>
                  <a:cubicBezTo>
                    <a:pt x="30224672" y="12989595"/>
                    <a:pt x="33443251" y="12988325"/>
                    <a:pt x="36661833" y="12989595"/>
                  </a:cubicBezTo>
                  <a:cubicBezTo>
                    <a:pt x="41434208" y="12990865"/>
                    <a:pt x="93819361" y="12980705"/>
                    <a:pt x="98702722" y="12983245"/>
                  </a:cubicBezTo>
                  <a:cubicBezTo>
                    <a:pt x="100811449" y="12984515"/>
                    <a:pt x="102920164" y="12985785"/>
                    <a:pt x="104917915" y="12985785"/>
                  </a:cubicBezTo>
                  <a:cubicBezTo>
                    <a:pt x="108580438" y="12988325"/>
                    <a:pt x="112131961" y="12984515"/>
                    <a:pt x="115794485" y="12988325"/>
                  </a:cubicBezTo>
                  <a:cubicBezTo>
                    <a:pt x="118791090" y="12990865"/>
                    <a:pt x="121787694" y="12990865"/>
                    <a:pt x="124784311" y="12993405"/>
                  </a:cubicBezTo>
                  <a:cubicBezTo>
                    <a:pt x="129223730" y="12997215"/>
                    <a:pt x="133663149" y="12999755"/>
                    <a:pt x="138102568" y="13001025"/>
                  </a:cubicBezTo>
                  <a:cubicBezTo>
                    <a:pt x="139767360" y="13001025"/>
                    <a:pt x="140014427" y="12999755"/>
                    <a:pt x="140034742" y="12999755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DF24D9C6-EA0E-C7AA-CD41-7C72F8A2A010}"/>
              </a:ext>
            </a:extLst>
          </p:cNvPr>
          <p:cNvSpPr txBox="1"/>
          <p:nvPr/>
        </p:nvSpPr>
        <p:spPr>
          <a:xfrm>
            <a:off x="387944" y="1716072"/>
            <a:ext cx="17535128" cy="440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0"/>
              </a:lnSpc>
            </a:pPr>
            <a:r>
              <a:rPr lang="en-US" sz="2800" b="1" u="sng" spc="600" dirty="0">
                <a:solidFill>
                  <a:srgbClr val="FF3131"/>
                </a:solidFill>
                <a:latin typeface="Abadi MT Condensed Extra Bold" panose="020B0306030101010103" pitchFamily="34" charset="77"/>
                <a:ea typeface="อีฟดอวอิ้ง Bold Italics"/>
                <a:cs typeface="อีฟดอวอิ้ง Bold Italics"/>
                <a:sym typeface="อีฟดอวอิ้ง Bold Italics"/>
              </a:rPr>
              <a:t>CONTRASTE DE HIPÓTESIS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133E172F-2E2A-05C3-1608-041BDD5AA82E}"/>
              </a:ext>
            </a:extLst>
          </p:cNvPr>
          <p:cNvSpPr txBox="1"/>
          <p:nvPr/>
        </p:nvSpPr>
        <p:spPr>
          <a:xfrm>
            <a:off x="1206626" y="5553556"/>
            <a:ext cx="17303025" cy="344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3414" lvl="1" indent="-226707" algn="l">
              <a:lnSpc>
                <a:spcPts val="2478"/>
              </a:lnSpc>
              <a:buAutoNum type="arabicPeriod"/>
            </a:pPr>
            <a:r>
              <a:rPr lang="en-US" sz="2800" b="1" u="sng" spc="420" dirty="0">
                <a:solidFill>
                  <a:srgbClr val="000000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Test Chi </a:t>
            </a:r>
            <a:r>
              <a:rPr lang="en-US" sz="2800" b="1" u="sng" spc="420" dirty="0" err="1">
                <a:solidFill>
                  <a:srgbClr val="000000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cuadrado</a:t>
            </a:r>
            <a:r>
              <a:rPr lang="en-US" sz="2800" b="1" spc="420" dirty="0">
                <a:solidFill>
                  <a:srgbClr val="000000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 (2 variables </a:t>
            </a:r>
            <a:r>
              <a:rPr lang="en-US" sz="2800" b="1" spc="420" dirty="0" err="1">
                <a:solidFill>
                  <a:srgbClr val="000000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categóricas</a:t>
            </a:r>
            <a:r>
              <a:rPr lang="en-US" sz="2800" b="1" spc="420" dirty="0">
                <a:solidFill>
                  <a:srgbClr val="000000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)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80FAE68D-5E34-FC9B-2853-02E28267A87E}"/>
              </a:ext>
            </a:extLst>
          </p:cNvPr>
          <p:cNvSpPr txBox="1"/>
          <p:nvPr/>
        </p:nvSpPr>
        <p:spPr>
          <a:xfrm>
            <a:off x="543578" y="4489822"/>
            <a:ext cx="17535128" cy="45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0"/>
              </a:lnSpc>
            </a:pPr>
            <a:r>
              <a:rPr lang="en-US" sz="2800" b="1" u="sng" spc="600" dirty="0">
                <a:solidFill>
                  <a:srgbClr val="FF3131"/>
                </a:solidFill>
                <a:latin typeface="Abadi MT Condensed Extra Bold" panose="020B0306030101010103" pitchFamily="34" charset="77"/>
                <a:ea typeface="อีฟดอวอิ้ง Bold Italics"/>
                <a:cs typeface="อีฟดอวอิ้ง Bold Italics"/>
                <a:sym typeface="อีฟดอวอิ้ง Bold Italics"/>
              </a:rPr>
              <a:t>TESTS REALIZADOS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2FEE2A1C-31C6-1A57-BB6F-49AB681C751A}"/>
              </a:ext>
            </a:extLst>
          </p:cNvPr>
          <p:cNvSpPr txBox="1"/>
          <p:nvPr/>
        </p:nvSpPr>
        <p:spPr>
          <a:xfrm>
            <a:off x="1378076" y="5977992"/>
            <a:ext cx="17303025" cy="344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78"/>
              </a:lnSpc>
            </a:pPr>
            <a:r>
              <a:rPr lang="en-US" sz="2800" b="1" spc="420" dirty="0">
                <a:solidFill>
                  <a:srgbClr val="000000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2.</a:t>
            </a:r>
            <a:r>
              <a:rPr lang="en-US" sz="2800" b="1" u="sng" spc="420" dirty="0">
                <a:solidFill>
                  <a:srgbClr val="000000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Test </a:t>
            </a:r>
            <a:r>
              <a:rPr lang="en-US" sz="2800" b="1" u="sng" spc="420" dirty="0" err="1">
                <a:solidFill>
                  <a:srgbClr val="000000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exacto</a:t>
            </a:r>
            <a:r>
              <a:rPr lang="en-US" sz="2800" b="1" u="sng" spc="420" dirty="0">
                <a:solidFill>
                  <a:srgbClr val="000000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 de Fisher</a:t>
            </a:r>
            <a:r>
              <a:rPr lang="en-US" sz="2800" b="1" spc="420" dirty="0">
                <a:solidFill>
                  <a:srgbClr val="000000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 (2 variables </a:t>
            </a:r>
            <a:r>
              <a:rPr lang="en-US" sz="2800" b="1" spc="420" dirty="0" err="1">
                <a:solidFill>
                  <a:srgbClr val="000000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categóricas</a:t>
            </a:r>
            <a:r>
              <a:rPr lang="en-US" sz="2800" b="1" spc="420" dirty="0">
                <a:solidFill>
                  <a:srgbClr val="000000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, </a:t>
            </a:r>
            <a:r>
              <a:rPr lang="en-US" sz="2800" b="1" spc="420" dirty="0" err="1">
                <a:solidFill>
                  <a:srgbClr val="000000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en</a:t>
            </a:r>
            <a:r>
              <a:rPr lang="en-US" sz="2800" b="1" spc="420" dirty="0">
                <a:solidFill>
                  <a:srgbClr val="000000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800" b="1" spc="420" dirty="0" err="1">
                <a:solidFill>
                  <a:srgbClr val="000000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caso</a:t>
            </a:r>
            <a:r>
              <a:rPr lang="en-US" sz="2800" b="1" spc="420" dirty="0">
                <a:solidFill>
                  <a:srgbClr val="000000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 de </a:t>
            </a:r>
            <a:r>
              <a:rPr lang="en-US" sz="2800" b="1" spc="420" dirty="0" err="1">
                <a:solidFill>
                  <a:srgbClr val="000000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poseer</a:t>
            </a:r>
            <a:r>
              <a:rPr lang="en-US" sz="2800" b="1" spc="420" dirty="0">
                <a:solidFill>
                  <a:srgbClr val="000000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800" b="1" spc="420" dirty="0" err="1">
                <a:solidFill>
                  <a:srgbClr val="000000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pocos</a:t>
            </a:r>
            <a:r>
              <a:rPr lang="en-US" sz="2800" b="1" spc="420" dirty="0">
                <a:solidFill>
                  <a:srgbClr val="000000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800" b="1" spc="420" dirty="0" err="1">
                <a:solidFill>
                  <a:srgbClr val="000000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valores</a:t>
            </a:r>
            <a:r>
              <a:rPr lang="en-US" sz="2800" b="1" spc="420" dirty="0">
                <a:solidFill>
                  <a:srgbClr val="000000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)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AC08D4B9-AAF3-BF28-BEBA-B68587756D36}"/>
              </a:ext>
            </a:extLst>
          </p:cNvPr>
          <p:cNvSpPr txBox="1"/>
          <p:nvPr/>
        </p:nvSpPr>
        <p:spPr>
          <a:xfrm>
            <a:off x="762000" y="2333293"/>
            <a:ext cx="17080697" cy="34240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47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 u="sng" spc="420" dirty="0">
                <a:solidFill>
                  <a:srgbClr val="000000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H₀ (</a:t>
            </a:r>
            <a:r>
              <a:rPr lang="en-US" sz="2800" b="1" u="sng" spc="420" dirty="0" err="1">
                <a:solidFill>
                  <a:srgbClr val="000000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nula</a:t>
            </a:r>
            <a:r>
              <a:rPr lang="en-US" sz="2800" b="1" u="sng" spc="420" dirty="0">
                <a:solidFill>
                  <a:srgbClr val="000000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)</a:t>
            </a:r>
            <a:r>
              <a:rPr lang="en-US" sz="2800" b="1" spc="420" dirty="0">
                <a:solidFill>
                  <a:srgbClr val="000000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: El </a:t>
            </a:r>
            <a:r>
              <a:rPr lang="en-US" sz="2800" b="1" u="sng" spc="420" dirty="0" err="1">
                <a:solidFill>
                  <a:srgbClr val="FF3131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adosamiento</a:t>
            </a:r>
            <a:r>
              <a:rPr lang="en-US" sz="2800" b="1" spc="420" dirty="0">
                <a:solidFill>
                  <a:srgbClr val="000000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 y </a:t>
            </a:r>
            <a:r>
              <a:rPr lang="en-US" sz="2800" b="1" spc="420" dirty="0" err="1">
                <a:solidFill>
                  <a:srgbClr val="000000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el</a:t>
            </a:r>
            <a:r>
              <a:rPr lang="en-US" sz="2800" b="1" spc="420" dirty="0">
                <a:solidFill>
                  <a:srgbClr val="000000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800" b="1" u="sng" spc="420" dirty="0" err="1">
                <a:solidFill>
                  <a:srgbClr val="FF3131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grado</a:t>
            </a:r>
            <a:r>
              <a:rPr lang="en-US" sz="2800" b="1" u="sng" spc="420" dirty="0">
                <a:solidFill>
                  <a:srgbClr val="FF3131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 de </a:t>
            </a:r>
            <a:r>
              <a:rPr lang="en-US" sz="2800" b="1" u="sng" spc="420" dirty="0" err="1">
                <a:solidFill>
                  <a:srgbClr val="FF3131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daño</a:t>
            </a:r>
            <a:r>
              <a:rPr lang="en-US" sz="2800" b="1" spc="420" dirty="0">
                <a:solidFill>
                  <a:srgbClr val="000000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800" b="1" u="sng" spc="420" dirty="0">
                <a:solidFill>
                  <a:srgbClr val="FF3131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NO</a:t>
            </a:r>
            <a:r>
              <a:rPr lang="en-US" sz="2800" b="1" spc="420" dirty="0">
                <a:solidFill>
                  <a:srgbClr val="000000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800" b="1" spc="420" dirty="0" err="1">
                <a:solidFill>
                  <a:srgbClr val="000000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están</a:t>
            </a:r>
            <a:r>
              <a:rPr lang="en-US" sz="2800" b="1" spc="420" dirty="0">
                <a:solidFill>
                  <a:srgbClr val="000000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800" b="1" spc="420" dirty="0" err="1">
                <a:solidFill>
                  <a:srgbClr val="000000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relacionados</a:t>
            </a:r>
            <a:r>
              <a:rPr lang="en-US" sz="2800" b="1" spc="420" dirty="0">
                <a:solidFill>
                  <a:srgbClr val="000000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.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CE380B14-0B18-E9DD-9532-BC7C89526F10}"/>
              </a:ext>
            </a:extLst>
          </p:cNvPr>
          <p:cNvSpPr txBox="1"/>
          <p:nvPr/>
        </p:nvSpPr>
        <p:spPr>
          <a:xfrm>
            <a:off x="762000" y="2787635"/>
            <a:ext cx="17080697" cy="66492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47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 u="sng" spc="420" dirty="0">
                <a:solidFill>
                  <a:srgbClr val="000000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H1 (</a:t>
            </a:r>
            <a:r>
              <a:rPr lang="en-US" sz="2800" b="1" u="sng" spc="420" dirty="0" err="1">
                <a:solidFill>
                  <a:srgbClr val="000000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alternativa</a:t>
            </a:r>
            <a:r>
              <a:rPr lang="en-US" sz="2800" b="1" u="sng" spc="420" dirty="0">
                <a:solidFill>
                  <a:srgbClr val="000000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)</a:t>
            </a:r>
            <a:r>
              <a:rPr lang="en-US" sz="2800" b="1" spc="420" dirty="0">
                <a:solidFill>
                  <a:srgbClr val="000000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: </a:t>
            </a:r>
            <a:r>
              <a:rPr lang="en-US" sz="2800" b="1" u="sng" spc="420" dirty="0" err="1">
                <a:solidFill>
                  <a:srgbClr val="FF3131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Existe</a:t>
            </a:r>
            <a:r>
              <a:rPr lang="en-US" sz="2800" b="1" spc="420" dirty="0">
                <a:solidFill>
                  <a:srgbClr val="000000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800" b="1" spc="420" dirty="0" err="1">
                <a:solidFill>
                  <a:srgbClr val="000000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una</a:t>
            </a:r>
            <a:r>
              <a:rPr lang="en-US" sz="2800" b="1" spc="420" dirty="0">
                <a:solidFill>
                  <a:srgbClr val="000000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800" b="1" spc="420" dirty="0" err="1">
                <a:solidFill>
                  <a:srgbClr val="000000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asociación</a:t>
            </a:r>
            <a:r>
              <a:rPr lang="en-US" sz="2800" b="1" spc="420" dirty="0">
                <a:solidFill>
                  <a:srgbClr val="000000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800" b="1" u="sng" spc="420" dirty="0" err="1">
                <a:solidFill>
                  <a:srgbClr val="FF3131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significativa</a:t>
            </a:r>
            <a:r>
              <a:rPr lang="en-US" sz="2800" b="1" spc="420" dirty="0">
                <a:solidFill>
                  <a:srgbClr val="000000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 entre </a:t>
            </a:r>
            <a:r>
              <a:rPr lang="en-US" sz="2800" b="1" spc="420" dirty="0" err="1">
                <a:solidFill>
                  <a:srgbClr val="000000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el</a:t>
            </a:r>
            <a:r>
              <a:rPr lang="en-US" sz="2800" b="1" spc="420" dirty="0">
                <a:solidFill>
                  <a:srgbClr val="000000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800" b="1" spc="420" dirty="0" err="1">
                <a:solidFill>
                  <a:srgbClr val="000000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grado</a:t>
            </a:r>
            <a:r>
              <a:rPr lang="en-US" sz="2800" b="1" spc="420" dirty="0">
                <a:solidFill>
                  <a:srgbClr val="000000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 de </a:t>
            </a:r>
            <a:r>
              <a:rPr lang="en-US" sz="2800" b="1" spc="420" dirty="0" err="1">
                <a:solidFill>
                  <a:srgbClr val="000000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daño</a:t>
            </a:r>
            <a:r>
              <a:rPr lang="en-US" sz="2800" b="1" spc="420" dirty="0">
                <a:solidFill>
                  <a:srgbClr val="000000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 y </a:t>
            </a:r>
            <a:r>
              <a:rPr lang="en-US" sz="2800" b="1" spc="420" dirty="0" err="1">
                <a:solidFill>
                  <a:srgbClr val="000000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el</a:t>
            </a:r>
            <a:r>
              <a:rPr lang="en-US" sz="2800" b="1" spc="420" dirty="0">
                <a:solidFill>
                  <a:srgbClr val="000000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800" b="1" spc="420" dirty="0" err="1">
                <a:solidFill>
                  <a:srgbClr val="000000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adosamiento</a:t>
            </a:r>
            <a:endParaRPr lang="en-US" sz="2800" b="1" spc="420" dirty="0">
              <a:solidFill>
                <a:srgbClr val="000000"/>
              </a:solidFill>
              <a:latin typeface="Abadi MT Condensed Extra Bold" panose="020B0306030101010103" pitchFamily="34" charset="77"/>
              <a:ea typeface="อีฟดอวอิ้ง Bold"/>
              <a:cs typeface="อีฟดอวอิ้ง Bold"/>
              <a:sym typeface="อีฟดอวอิ้ง Bold"/>
            </a:endParaRP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294521FE-C244-6A25-44AF-E0EBBAB251AB}"/>
              </a:ext>
            </a:extLst>
          </p:cNvPr>
          <p:cNvSpPr txBox="1"/>
          <p:nvPr/>
        </p:nvSpPr>
        <p:spPr>
          <a:xfrm>
            <a:off x="105572" y="210947"/>
            <a:ext cx="18076856" cy="931281"/>
          </a:xfrm>
          <a:prstGeom prst="rect">
            <a:avLst/>
          </a:prstGeom>
          <a:solidFill>
            <a:srgbClr val="A2DBDF"/>
          </a:solidFill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552"/>
              </a:lnSpc>
              <a:spcBef>
                <a:spcPct val="0"/>
              </a:spcBef>
            </a:pPr>
            <a:r>
              <a:rPr lang="en-US" sz="5400" b="1" u="none" strike="noStrike" spc="1280" dirty="0">
                <a:solidFill>
                  <a:schemeClr val="accent1">
                    <a:lumMod val="75000"/>
                  </a:schemeClr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ESTUDIO DE LA PRIMERA HIPÓTESIS</a:t>
            </a:r>
          </a:p>
        </p:txBody>
      </p:sp>
    </p:spTree>
    <p:extLst>
      <p:ext uri="{BB962C8B-B14F-4D97-AF65-F5344CB8AC3E}">
        <p14:creationId xmlns:p14="http://schemas.microsoft.com/office/powerpoint/2010/main" val="419205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44" y="564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000"/>
            </a:blip>
            <a:stretch>
              <a:fillRect l="-21588" t="-21872" b="-21872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231383" y="171981"/>
            <a:ext cx="17847323" cy="1168722"/>
          </a:xfrm>
          <a:custGeom>
            <a:avLst/>
            <a:gdLst/>
            <a:ahLst/>
            <a:cxnLst/>
            <a:rect l="l" t="t" r="r" b="b"/>
            <a:pathLst>
              <a:path w="24496960" h="1604169">
                <a:moveTo>
                  <a:pt x="24462669" y="21590"/>
                </a:moveTo>
                <a:cubicBezTo>
                  <a:pt x="24463940" y="34290"/>
                  <a:pt x="24463940" y="44450"/>
                  <a:pt x="24465210" y="54610"/>
                </a:cubicBezTo>
                <a:cubicBezTo>
                  <a:pt x="24467749" y="87213"/>
                  <a:pt x="24469019" y="120328"/>
                  <a:pt x="24471560" y="152262"/>
                </a:cubicBezTo>
                <a:cubicBezTo>
                  <a:pt x="24471560" y="198387"/>
                  <a:pt x="24484260" y="1107892"/>
                  <a:pt x="24490610" y="1154017"/>
                </a:cubicBezTo>
                <a:cubicBezTo>
                  <a:pt x="24496960" y="1223797"/>
                  <a:pt x="24493149" y="1294760"/>
                  <a:pt x="24493149" y="1364540"/>
                </a:cubicBezTo>
                <a:cubicBezTo>
                  <a:pt x="24493149" y="1426041"/>
                  <a:pt x="24494419" y="1482811"/>
                  <a:pt x="24495690" y="1543209"/>
                </a:cubicBezTo>
                <a:cubicBezTo>
                  <a:pt x="24495690" y="1564799"/>
                  <a:pt x="24495690" y="1578769"/>
                  <a:pt x="24495690" y="1602899"/>
                </a:cubicBezTo>
                <a:cubicBezTo>
                  <a:pt x="24472830" y="1602899"/>
                  <a:pt x="24452510" y="1604169"/>
                  <a:pt x="24358296" y="1602899"/>
                </a:cubicBezTo>
                <a:cubicBezTo>
                  <a:pt x="23101332" y="1597819"/>
                  <a:pt x="21825033" y="1604169"/>
                  <a:pt x="20568071" y="1599089"/>
                </a:cubicBezTo>
                <a:cubicBezTo>
                  <a:pt x="19813894" y="1595279"/>
                  <a:pt x="19079055" y="1597819"/>
                  <a:pt x="18324878" y="1595279"/>
                </a:cubicBezTo>
                <a:cubicBezTo>
                  <a:pt x="17976795" y="1594009"/>
                  <a:pt x="17628714" y="1592739"/>
                  <a:pt x="17280633" y="1591469"/>
                </a:cubicBezTo>
                <a:cubicBezTo>
                  <a:pt x="17067916" y="1591469"/>
                  <a:pt x="16874537" y="1592739"/>
                  <a:pt x="16661820" y="1592739"/>
                </a:cubicBezTo>
                <a:cubicBezTo>
                  <a:pt x="16120360" y="1591469"/>
                  <a:pt x="14631342" y="1592739"/>
                  <a:pt x="14089884" y="1591469"/>
                </a:cubicBezTo>
                <a:cubicBezTo>
                  <a:pt x="13703126" y="1590199"/>
                  <a:pt x="5967976" y="1599089"/>
                  <a:pt x="5581218" y="1597819"/>
                </a:cubicBezTo>
                <a:cubicBezTo>
                  <a:pt x="5484529" y="1597819"/>
                  <a:pt x="5368502" y="1599089"/>
                  <a:pt x="5271812" y="1599089"/>
                </a:cubicBezTo>
                <a:cubicBezTo>
                  <a:pt x="5039758" y="1599089"/>
                  <a:pt x="4827041" y="1600359"/>
                  <a:pt x="4594987" y="1600359"/>
                </a:cubicBezTo>
                <a:cubicBezTo>
                  <a:pt x="4014850" y="1600359"/>
                  <a:pt x="3454052" y="1599089"/>
                  <a:pt x="2873916" y="1597819"/>
                </a:cubicBezTo>
                <a:cubicBezTo>
                  <a:pt x="2525834" y="1596549"/>
                  <a:pt x="2177752" y="1595279"/>
                  <a:pt x="1849009" y="1594009"/>
                </a:cubicBezTo>
                <a:cubicBezTo>
                  <a:pt x="1230197" y="1592739"/>
                  <a:pt x="611385" y="1591469"/>
                  <a:pt x="48260" y="1591469"/>
                </a:cubicBezTo>
                <a:cubicBezTo>
                  <a:pt x="38100" y="1591469"/>
                  <a:pt x="29210" y="1591469"/>
                  <a:pt x="19050" y="1590199"/>
                </a:cubicBezTo>
                <a:cubicBezTo>
                  <a:pt x="10160" y="1588929"/>
                  <a:pt x="5080" y="1582579"/>
                  <a:pt x="7620" y="1573689"/>
                </a:cubicBezTo>
                <a:cubicBezTo>
                  <a:pt x="16510" y="1541947"/>
                  <a:pt x="12700" y="1512379"/>
                  <a:pt x="11430" y="1481628"/>
                </a:cubicBezTo>
                <a:cubicBezTo>
                  <a:pt x="10160" y="1418945"/>
                  <a:pt x="6350" y="1357444"/>
                  <a:pt x="7620" y="1294760"/>
                </a:cubicBezTo>
                <a:cubicBezTo>
                  <a:pt x="5080" y="1216701"/>
                  <a:pt x="0" y="250427"/>
                  <a:pt x="7620" y="171185"/>
                </a:cubicBezTo>
                <a:cubicBezTo>
                  <a:pt x="8890" y="155810"/>
                  <a:pt x="7620" y="139252"/>
                  <a:pt x="8890" y="123876"/>
                </a:cubicBezTo>
                <a:cubicBezTo>
                  <a:pt x="10160" y="99040"/>
                  <a:pt x="12700" y="71837"/>
                  <a:pt x="13970" y="44450"/>
                </a:cubicBezTo>
                <a:cubicBezTo>
                  <a:pt x="13970" y="41910"/>
                  <a:pt x="15240" y="39370"/>
                  <a:pt x="16510" y="38100"/>
                </a:cubicBezTo>
                <a:cubicBezTo>
                  <a:pt x="38100" y="35560"/>
                  <a:pt x="127938" y="30480"/>
                  <a:pt x="437344" y="29210"/>
                </a:cubicBezTo>
                <a:cubicBezTo>
                  <a:pt x="959467" y="25400"/>
                  <a:pt x="1481589" y="22860"/>
                  <a:pt x="2023050" y="20320"/>
                </a:cubicBezTo>
                <a:cubicBezTo>
                  <a:pt x="2390469" y="17780"/>
                  <a:pt x="2757889" y="16510"/>
                  <a:pt x="3105971" y="13970"/>
                </a:cubicBezTo>
                <a:cubicBezTo>
                  <a:pt x="3454053" y="11430"/>
                  <a:pt x="3821472" y="8890"/>
                  <a:pt x="4169554" y="8890"/>
                </a:cubicBezTo>
                <a:cubicBezTo>
                  <a:pt x="4556311" y="7620"/>
                  <a:pt x="4943069" y="10160"/>
                  <a:pt x="5329826" y="8890"/>
                </a:cubicBezTo>
                <a:cubicBezTo>
                  <a:pt x="5813273" y="8890"/>
                  <a:pt x="14573330" y="6350"/>
                  <a:pt x="15056776" y="5080"/>
                </a:cubicBezTo>
                <a:cubicBezTo>
                  <a:pt x="15520886" y="3810"/>
                  <a:pt x="15984996" y="2540"/>
                  <a:pt x="16468442" y="2540"/>
                </a:cubicBezTo>
                <a:cubicBezTo>
                  <a:pt x="17261295" y="1270"/>
                  <a:pt x="18034810" y="0"/>
                  <a:pt x="18827663" y="0"/>
                </a:cubicBezTo>
                <a:cubicBezTo>
                  <a:pt x="19156407" y="0"/>
                  <a:pt x="19504488" y="2540"/>
                  <a:pt x="19833231" y="2540"/>
                </a:cubicBezTo>
                <a:cubicBezTo>
                  <a:pt x="20742112" y="3810"/>
                  <a:pt x="21670329" y="5080"/>
                  <a:pt x="22579210" y="7620"/>
                </a:cubicBezTo>
                <a:cubicBezTo>
                  <a:pt x="23062657" y="8890"/>
                  <a:pt x="23546103" y="12700"/>
                  <a:pt x="24029551" y="16510"/>
                </a:cubicBezTo>
                <a:cubicBezTo>
                  <a:pt x="24145577" y="16510"/>
                  <a:pt x="24261605" y="16510"/>
                  <a:pt x="24358296" y="16510"/>
                </a:cubicBezTo>
                <a:cubicBezTo>
                  <a:pt x="24443619" y="17780"/>
                  <a:pt x="24452510" y="20320"/>
                  <a:pt x="24462669" y="21590"/>
                </a:cubicBezTo>
                <a:close/>
                <a:moveTo>
                  <a:pt x="24472830" y="1586389"/>
                </a:moveTo>
                <a:cubicBezTo>
                  <a:pt x="24474099" y="1569879"/>
                  <a:pt x="24475369" y="1557179"/>
                  <a:pt x="24475369" y="1544479"/>
                </a:cubicBezTo>
                <a:cubicBezTo>
                  <a:pt x="24474099" y="1476897"/>
                  <a:pt x="24472830" y="1414214"/>
                  <a:pt x="24472830" y="1346799"/>
                </a:cubicBezTo>
                <a:cubicBezTo>
                  <a:pt x="24472830" y="1316049"/>
                  <a:pt x="24475369" y="1285298"/>
                  <a:pt x="24474099" y="1254548"/>
                </a:cubicBezTo>
                <a:cubicBezTo>
                  <a:pt x="24474099" y="1226163"/>
                  <a:pt x="24472830" y="1196595"/>
                  <a:pt x="24471560" y="1168210"/>
                </a:cubicBezTo>
                <a:cubicBezTo>
                  <a:pt x="24466480" y="1124450"/>
                  <a:pt x="24455049" y="218493"/>
                  <a:pt x="24455049" y="174733"/>
                </a:cubicBezTo>
                <a:cubicBezTo>
                  <a:pt x="24452510" y="138069"/>
                  <a:pt x="24449969" y="100222"/>
                  <a:pt x="24447430" y="63500"/>
                </a:cubicBezTo>
                <a:cubicBezTo>
                  <a:pt x="24446160" y="44450"/>
                  <a:pt x="24444890" y="43180"/>
                  <a:pt x="24300280" y="41910"/>
                </a:cubicBezTo>
                <a:cubicBezTo>
                  <a:pt x="24242267" y="41910"/>
                  <a:pt x="24203592" y="41910"/>
                  <a:pt x="24145577" y="40640"/>
                </a:cubicBezTo>
                <a:cubicBezTo>
                  <a:pt x="23662132" y="36830"/>
                  <a:pt x="23159345" y="31750"/>
                  <a:pt x="22675899" y="30480"/>
                </a:cubicBezTo>
                <a:cubicBezTo>
                  <a:pt x="21496289" y="26670"/>
                  <a:pt x="20297342" y="25400"/>
                  <a:pt x="19117732" y="22860"/>
                </a:cubicBezTo>
                <a:cubicBezTo>
                  <a:pt x="18943691" y="22860"/>
                  <a:pt x="18750312" y="22860"/>
                  <a:pt x="18576270" y="22860"/>
                </a:cubicBezTo>
                <a:cubicBezTo>
                  <a:pt x="18286203" y="22860"/>
                  <a:pt x="17996135" y="22860"/>
                  <a:pt x="17725404" y="22860"/>
                </a:cubicBezTo>
                <a:cubicBezTo>
                  <a:pt x="17106592" y="22860"/>
                  <a:pt x="16487779" y="22860"/>
                  <a:pt x="15888306" y="24130"/>
                </a:cubicBezTo>
                <a:cubicBezTo>
                  <a:pt x="15366182" y="25400"/>
                  <a:pt x="6567450" y="29210"/>
                  <a:pt x="6045328" y="29210"/>
                </a:cubicBezTo>
                <a:cubicBezTo>
                  <a:pt x="5194461" y="29210"/>
                  <a:pt x="4343595" y="26670"/>
                  <a:pt x="3492728" y="33020"/>
                </a:cubicBezTo>
                <a:cubicBezTo>
                  <a:pt x="3047957" y="36830"/>
                  <a:pt x="2622524" y="36830"/>
                  <a:pt x="2197090" y="38100"/>
                </a:cubicBezTo>
                <a:cubicBezTo>
                  <a:pt x="1462251" y="41910"/>
                  <a:pt x="727412" y="45720"/>
                  <a:pt x="49530" y="50800"/>
                </a:cubicBezTo>
                <a:cubicBezTo>
                  <a:pt x="36830" y="50800"/>
                  <a:pt x="34290" y="53340"/>
                  <a:pt x="33020" y="68289"/>
                </a:cubicBezTo>
                <a:cubicBezTo>
                  <a:pt x="31750" y="89578"/>
                  <a:pt x="31750" y="110867"/>
                  <a:pt x="30480" y="132156"/>
                </a:cubicBezTo>
                <a:cubicBezTo>
                  <a:pt x="29210" y="167637"/>
                  <a:pt x="26670" y="201935"/>
                  <a:pt x="25400" y="237417"/>
                </a:cubicBezTo>
                <a:cubicBezTo>
                  <a:pt x="20320" y="275263"/>
                  <a:pt x="26670" y="1200143"/>
                  <a:pt x="29210" y="1237990"/>
                </a:cubicBezTo>
                <a:cubicBezTo>
                  <a:pt x="29210" y="1278202"/>
                  <a:pt x="29210" y="1319597"/>
                  <a:pt x="30480" y="1359809"/>
                </a:cubicBezTo>
                <a:cubicBezTo>
                  <a:pt x="30480" y="1389377"/>
                  <a:pt x="33020" y="1418945"/>
                  <a:pt x="33020" y="1448512"/>
                </a:cubicBezTo>
                <a:cubicBezTo>
                  <a:pt x="33020" y="1480446"/>
                  <a:pt x="33020" y="1512379"/>
                  <a:pt x="31750" y="1544479"/>
                </a:cubicBezTo>
                <a:cubicBezTo>
                  <a:pt x="31750" y="1548289"/>
                  <a:pt x="31750" y="1550829"/>
                  <a:pt x="31750" y="1554639"/>
                </a:cubicBezTo>
                <a:cubicBezTo>
                  <a:pt x="31750" y="1564799"/>
                  <a:pt x="35560" y="1568609"/>
                  <a:pt x="44450" y="1568609"/>
                </a:cubicBezTo>
                <a:cubicBezTo>
                  <a:pt x="166614" y="1568609"/>
                  <a:pt x="437344" y="1569879"/>
                  <a:pt x="688736" y="1569879"/>
                </a:cubicBezTo>
                <a:cubicBezTo>
                  <a:pt x="1056156" y="1569879"/>
                  <a:pt x="1442914" y="1567339"/>
                  <a:pt x="1810333" y="1569879"/>
                </a:cubicBezTo>
                <a:cubicBezTo>
                  <a:pt x="2409807" y="1573689"/>
                  <a:pt x="3009281" y="1576229"/>
                  <a:pt x="3608755" y="1574959"/>
                </a:cubicBezTo>
                <a:cubicBezTo>
                  <a:pt x="3995513" y="1573689"/>
                  <a:pt x="4362933" y="1576229"/>
                  <a:pt x="4749690" y="1576229"/>
                </a:cubicBezTo>
                <a:cubicBezTo>
                  <a:pt x="5310488" y="1576229"/>
                  <a:pt x="5871286" y="1574959"/>
                  <a:pt x="6432085" y="1576229"/>
                </a:cubicBezTo>
                <a:cubicBezTo>
                  <a:pt x="7263613" y="1577499"/>
                  <a:pt x="16391090" y="1567339"/>
                  <a:pt x="17241956" y="1569879"/>
                </a:cubicBezTo>
                <a:cubicBezTo>
                  <a:pt x="17609377" y="1571149"/>
                  <a:pt x="17976795" y="1572419"/>
                  <a:pt x="18324878" y="1572419"/>
                </a:cubicBezTo>
                <a:cubicBezTo>
                  <a:pt x="18963028" y="1574959"/>
                  <a:pt x="19581840" y="1571149"/>
                  <a:pt x="20219990" y="1574959"/>
                </a:cubicBezTo>
                <a:cubicBezTo>
                  <a:pt x="20742112" y="1577499"/>
                  <a:pt x="21264233" y="1577499"/>
                  <a:pt x="21786358" y="1580039"/>
                </a:cubicBezTo>
                <a:cubicBezTo>
                  <a:pt x="22559872" y="1583849"/>
                  <a:pt x="23333388" y="1586389"/>
                  <a:pt x="24106902" y="1587659"/>
                </a:cubicBezTo>
                <a:cubicBezTo>
                  <a:pt x="24396971" y="1587659"/>
                  <a:pt x="24452510" y="1586389"/>
                  <a:pt x="24472830" y="1586389"/>
                </a:cubicBezTo>
                <a:close/>
              </a:path>
            </a:pathLst>
          </a:custGeom>
          <a:solidFill>
            <a:srgbClr val="A28256"/>
          </a:solidFill>
        </p:spPr>
        <p:txBody>
          <a:bodyPr/>
          <a:lstStyle/>
          <a:p>
            <a:endParaRPr lang="es-ES"/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34FB6819-0061-9153-D328-11C58A5DD640}"/>
              </a:ext>
            </a:extLst>
          </p:cNvPr>
          <p:cNvSpPr txBox="1"/>
          <p:nvPr/>
        </p:nvSpPr>
        <p:spPr>
          <a:xfrm>
            <a:off x="105572" y="210947"/>
            <a:ext cx="18076856" cy="931281"/>
          </a:xfrm>
          <a:prstGeom prst="rect">
            <a:avLst/>
          </a:prstGeom>
          <a:solidFill>
            <a:srgbClr val="A2DBDF"/>
          </a:solidFill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552"/>
              </a:lnSpc>
              <a:spcBef>
                <a:spcPct val="0"/>
              </a:spcBef>
            </a:pPr>
            <a:r>
              <a:rPr lang="en-US" sz="5400" b="1" u="none" strike="noStrike" spc="1280" dirty="0">
                <a:solidFill>
                  <a:schemeClr val="accent1">
                    <a:lumMod val="75000"/>
                  </a:schemeClr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ESTUDIO DE LA PRIMERA HIPÓTESIS</a:t>
            </a:r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9C12DD4F-E4AF-5069-226F-5A11286926C9}"/>
              </a:ext>
            </a:extLst>
          </p:cNvPr>
          <p:cNvSpPr/>
          <p:nvPr/>
        </p:nvSpPr>
        <p:spPr>
          <a:xfrm>
            <a:off x="1098981" y="5362072"/>
            <a:ext cx="15011400" cy="4109154"/>
          </a:xfrm>
          <a:custGeom>
            <a:avLst/>
            <a:gdLst/>
            <a:ahLst/>
            <a:cxnLst/>
            <a:rect l="l" t="t" r="r" b="b"/>
            <a:pathLst>
              <a:path w="15686487" h="4431432">
                <a:moveTo>
                  <a:pt x="0" y="0"/>
                </a:moveTo>
                <a:lnTo>
                  <a:pt x="15686487" y="0"/>
                </a:lnTo>
                <a:lnTo>
                  <a:pt x="15686487" y="4431432"/>
                </a:lnTo>
                <a:lnTo>
                  <a:pt x="0" y="44314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/>
          <a:lstStyle/>
          <a:p>
            <a:endParaRPr lang="es-ES"/>
          </a:p>
        </p:txBody>
      </p:sp>
      <p:sp>
        <p:nvSpPr>
          <p:cNvPr id="22" name="Freeform 12">
            <a:extLst>
              <a:ext uri="{FF2B5EF4-FFF2-40B4-BE49-F238E27FC236}">
                <a16:creationId xmlns:a16="http://schemas.microsoft.com/office/drawing/2014/main" id="{60F71AED-9B82-EAEE-3F0D-79F811C06BD1}"/>
              </a:ext>
            </a:extLst>
          </p:cNvPr>
          <p:cNvSpPr/>
          <p:nvPr/>
        </p:nvSpPr>
        <p:spPr>
          <a:xfrm>
            <a:off x="1098979" y="1594783"/>
            <a:ext cx="15011401" cy="3767289"/>
          </a:xfrm>
          <a:custGeom>
            <a:avLst/>
            <a:gdLst/>
            <a:ahLst/>
            <a:cxnLst/>
            <a:rect l="l" t="t" r="r" b="b"/>
            <a:pathLst>
              <a:path w="15720459" h="4441030">
                <a:moveTo>
                  <a:pt x="0" y="0"/>
                </a:moveTo>
                <a:lnTo>
                  <a:pt x="15720459" y="0"/>
                </a:lnTo>
                <a:lnTo>
                  <a:pt x="15720459" y="4441030"/>
                </a:lnTo>
                <a:lnTo>
                  <a:pt x="0" y="44410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scene3d>
            <a:camera prst="obliqueTopRight"/>
            <a:lightRig rig="threePt" dir="t"/>
          </a:scene3d>
          <a:sp3d prstMaterial="dkEdge">
            <a:bevelT prst="angle"/>
          </a:sp3d>
        </p:spPr>
        <p:txBody>
          <a:bodyPr/>
          <a:lstStyle/>
          <a:p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C19F742-E8BA-6631-B841-E4F8F000192E}"/>
              </a:ext>
            </a:extLst>
          </p:cNvPr>
          <p:cNvSpPr txBox="1"/>
          <p:nvPr/>
        </p:nvSpPr>
        <p:spPr>
          <a:xfrm>
            <a:off x="1295400" y="2019300"/>
            <a:ext cx="14706600" cy="675634"/>
          </a:xfrm>
          <a:prstGeom prst="rect">
            <a:avLst/>
          </a:prstGeom>
          <a:solidFill>
            <a:srgbClr val="69FF06">
              <a:alpha val="32000"/>
            </a:srgbClr>
          </a:solidFill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endParaRPr lang="es-ES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08F1C57-B256-9B95-0E3B-6302017D7F53}"/>
              </a:ext>
            </a:extLst>
          </p:cNvPr>
          <p:cNvSpPr txBox="1"/>
          <p:nvPr/>
        </p:nvSpPr>
        <p:spPr>
          <a:xfrm>
            <a:off x="1344056" y="4007841"/>
            <a:ext cx="14706600" cy="675634"/>
          </a:xfrm>
          <a:prstGeom prst="rect">
            <a:avLst/>
          </a:prstGeom>
          <a:solidFill>
            <a:srgbClr val="69FF06">
              <a:alpha val="32000"/>
            </a:srgbClr>
          </a:solidFill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endParaRPr lang="es-ES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C83F1F6-FA1D-07F3-2901-446326D3F8D9}"/>
              </a:ext>
            </a:extLst>
          </p:cNvPr>
          <p:cNvSpPr txBox="1"/>
          <p:nvPr/>
        </p:nvSpPr>
        <p:spPr>
          <a:xfrm>
            <a:off x="1403780" y="5786589"/>
            <a:ext cx="14706600" cy="675634"/>
          </a:xfrm>
          <a:prstGeom prst="rect">
            <a:avLst/>
          </a:prstGeom>
          <a:solidFill>
            <a:srgbClr val="69FF06">
              <a:alpha val="32000"/>
            </a:srgbClr>
          </a:solidFill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endParaRPr lang="es-ES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F139B6F7-1AB9-AACB-3409-2BBA5E676CCF}"/>
              </a:ext>
            </a:extLst>
          </p:cNvPr>
          <p:cNvSpPr txBox="1"/>
          <p:nvPr/>
        </p:nvSpPr>
        <p:spPr>
          <a:xfrm>
            <a:off x="1251379" y="8016583"/>
            <a:ext cx="14706600" cy="675634"/>
          </a:xfrm>
          <a:prstGeom prst="rect">
            <a:avLst/>
          </a:prstGeom>
          <a:solidFill>
            <a:srgbClr val="69FF06">
              <a:alpha val="32000"/>
            </a:srgbClr>
          </a:solidFill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endParaRPr lang="es-ES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92BEB39C-DDAC-B0AB-2583-032238265FD1}"/>
              </a:ext>
            </a:extLst>
          </p:cNvPr>
          <p:cNvSpPr txBox="1"/>
          <p:nvPr/>
        </p:nvSpPr>
        <p:spPr>
          <a:xfrm>
            <a:off x="1211734" y="2631574"/>
            <a:ext cx="14706600" cy="369332"/>
          </a:xfrm>
          <a:prstGeom prst="rect">
            <a:avLst/>
          </a:prstGeom>
          <a:solidFill>
            <a:srgbClr val="69FF06">
              <a:alpha val="32000"/>
            </a:srgbClr>
          </a:solidFill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2A9D1387-CEED-4DBF-5840-1657CE3C16EF}"/>
              </a:ext>
            </a:extLst>
          </p:cNvPr>
          <p:cNvSpPr txBox="1"/>
          <p:nvPr/>
        </p:nvSpPr>
        <p:spPr>
          <a:xfrm>
            <a:off x="1220744" y="9065881"/>
            <a:ext cx="14706600" cy="369332"/>
          </a:xfrm>
          <a:prstGeom prst="rect">
            <a:avLst/>
          </a:prstGeom>
          <a:solidFill>
            <a:srgbClr val="69FF06">
              <a:alpha val="32000"/>
            </a:srgbClr>
          </a:solidFill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9A3AF357-CEFD-664C-8CD1-854BB82B4C47}"/>
              </a:ext>
            </a:extLst>
          </p:cNvPr>
          <p:cNvSpPr txBox="1"/>
          <p:nvPr/>
        </p:nvSpPr>
        <p:spPr>
          <a:xfrm>
            <a:off x="1169773" y="4653441"/>
            <a:ext cx="14706600" cy="369332"/>
          </a:xfrm>
          <a:prstGeom prst="rect">
            <a:avLst/>
          </a:prstGeom>
          <a:solidFill>
            <a:srgbClr val="69FF06">
              <a:alpha val="32000"/>
            </a:srgbClr>
          </a:solidFill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D701A5F4-D2C4-7002-9DB8-A61CF04AB575}"/>
              </a:ext>
            </a:extLst>
          </p:cNvPr>
          <p:cNvSpPr txBox="1"/>
          <p:nvPr/>
        </p:nvSpPr>
        <p:spPr>
          <a:xfrm>
            <a:off x="1176468" y="6503601"/>
            <a:ext cx="14706600" cy="369332"/>
          </a:xfrm>
          <a:prstGeom prst="rect">
            <a:avLst/>
          </a:prstGeom>
          <a:solidFill>
            <a:srgbClr val="69FF06">
              <a:alpha val="32000"/>
            </a:srgbClr>
          </a:solidFill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56AD3F42-6AD9-D1AD-3F14-7BD09FF544EA}"/>
              </a:ext>
            </a:extLst>
          </p:cNvPr>
          <p:cNvSpPr txBox="1"/>
          <p:nvPr/>
        </p:nvSpPr>
        <p:spPr>
          <a:xfrm>
            <a:off x="1096920" y="6899854"/>
            <a:ext cx="14706600" cy="369332"/>
          </a:xfrm>
          <a:prstGeom prst="rect">
            <a:avLst/>
          </a:prstGeom>
          <a:solidFill>
            <a:srgbClr val="69FF06">
              <a:alpha val="32000"/>
            </a:srgbClr>
          </a:solidFill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426212A8-9701-5D63-CD00-670F83D068FC}"/>
              </a:ext>
            </a:extLst>
          </p:cNvPr>
          <p:cNvSpPr txBox="1"/>
          <p:nvPr/>
        </p:nvSpPr>
        <p:spPr>
          <a:xfrm>
            <a:off x="1195003" y="8733595"/>
            <a:ext cx="14706600" cy="369332"/>
          </a:xfrm>
          <a:prstGeom prst="rect">
            <a:avLst/>
          </a:prstGeom>
          <a:solidFill>
            <a:srgbClr val="69FF06">
              <a:alpha val="32000"/>
            </a:srgbClr>
          </a:solidFill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76F54A9A-A52E-555D-527F-82340A80A832}"/>
              </a:ext>
            </a:extLst>
          </p:cNvPr>
          <p:cNvSpPr txBox="1"/>
          <p:nvPr/>
        </p:nvSpPr>
        <p:spPr>
          <a:xfrm>
            <a:off x="1137594" y="2967203"/>
            <a:ext cx="14706600" cy="369332"/>
          </a:xfrm>
          <a:prstGeom prst="rect">
            <a:avLst/>
          </a:prstGeom>
          <a:solidFill>
            <a:srgbClr val="69FF06">
              <a:alpha val="32000"/>
            </a:srgbClr>
          </a:solidFill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4185A4F1-9B54-F687-A669-F247F048DE07}"/>
              </a:ext>
            </a:extLst>
          </p:cNvPr>
          <p:cNvSpPr txBox="1"/>
          <p:nvPr/>
        </p:nvSpPr>
        <p:spPr>
          <a:xfrm>
            <a:off x="1164883" y="4959743"/>
            <a:ext cx="14706600" cy="369332"/>
          </a:xfrm>
          <a:prstGeom prst="rect">
            <a:avLst/>
          </a:prstGeom>
          <a:solidFill>
            <a:srgbClr val="69FF06">
              <a:alpha val="32000"/>
            </a:srgbClr>
          </a:solidFill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</a:blip>
            <a:stretch>
              <a:fillRect l="-21588" t="-21872" b="-21872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234159" y="171981"/>
            <a:ext cx="17842697" cy="1169647"/>
            <a:chOff x="0" y="0"/>
            <a:chExt cx="24490610" cy="1605439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24467749" cy="1577499"/>
            </a:xfrm>
            <a:custGeom>
              <a:avLst/>
              <a:gdLst/>
              <a:ahLst/>
              <a:cxnLst/>
              <a:rect l="l" t="t" r="r" b="b"/>
              <a:pathLst>
                <a:path w="24467749" h="1577499">
                  <a:moveTo>
                    <a:pt x="24467749" y="1577499"/>
                  </a:moveTo>
                  <a:lnTo>
                    <a:pt x="0" y="1569879"/>
                  </a:lnTo>
                  <a:lnTo>
                    <a:pt x="0" y="560345"/>
                  </a:lnTo>
                  <a:lnTo>
                    <a:pt x="17780" y="19050"/>
                  </a:lnTo>
                  <a:lnTo>
                    <a:pt x="12200140" y="0"/>
                  </a:lnTo>
                  <a:lnTo>
                    <a:pt x="24448699" y="5080"/>
                  </a:lnTo>
                  <a:close/>
                </a:path>
              </a:pathLst>
            </a:custGeom>
            <a:solidFill>
              <a:srgbClr val="A28256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Freeform 5"/>
            <p:cNvSpPr/>
            <p:nvPr/>
          </p:nvSpPr>
          <p:spPr>
            <a:xfrm>
              <a:off x="-3810" y="0"/>
              <a:ext cx="24496960" cy="1604169"/>
            </a:xfrm>
            <a:custGeom>
              <a:avLst/>
              <a:gdLst/>
              <a:ahLst/>
              <a:cxnLst/>
              <a:rect l="l" t="t" r="r" b="b"/>
              <a:pathLst>
                <a:path w="24496960" h="1604169">
                  <a:moveTo>
                    <a:pt x="24462669" y="21590"/>
                  </a:moveTo>
                  <a:cubicBezTo>
                    <a:pt x="24463940" y="34290"/>
                    <a:pt x="24463940" y="44450"/>
                    <a:pt x="24465210" y="54610"/>
                  </a:cubicBezTo>
                  <a:cubicBezTo>
                    <a:pt x="24467749" y="87213"/>
                    <a:pt x="24469019" y="120328"/>
                    <a:pt x="24471560" y="152262"/>
                  </a:cubicBezTo>
                  <a:cubicBezTo>
                    <a:pt x="24471560" y="198387"/>
                    <a:pt x="24484260" y="1107892"/>
                    <a:pt x="24490610" y="1154017"/>
                  </a:cubicBezTo>
                  <a:cubicBezTo>
                    <a:pt x="24496960" y="1223797"/>
                    <a:pt x="24493149" y="1294760"/>
                    <a:pt x="24493149" y="1364540"/>
                  </a:cubicBezTo>
                  <a:cubicBezTo>
                    <a:pt x="24493149" y="1426041"/>
                    <a:pt x="24494419" y="1482811"/>
                    <a:pt x="24495690" y="1543209"/>
                  </a:cubicBezTo>
                  <a:cubicBezTo>
                    <a:pt x="24495690" y="1564799"/>
                    <a:pt x="24495690" y="1578769"/>
                    <a:pt x="24495690" y="1602899"/>
                  </a:cubicBezTo>
                  <a:cubicBezTo>
                    <a:pt x="24472830" y="1602899"/>
                    <a:pt x="24452510" y="1604169"/>
                    <a:pt x="24358296" y="1602899"/>
                  </a:cubicBezTo>
                  <a:cubicBezTo>
                    <a:pt x="23101332" y="1597819"/>
                    <a:pt x="21825033" y="1604169"/>
                    <a:pt x="20568071" y="1599089"/>
                  </a:cubicBezTo>
                  <a:cubicBezTo>
                    <a:pt x="19813894" y="1595279"/>
                    <a:pt x="19079055" y="1597819"/>
                    <a:pt x="18324878" y="1595279"/>
                  </a:cubicBezTo>
                  <a:cubicBezTo>
                    <a:pt x="17976795" y="1594009"/>
                    <a:pt x="17628714" y="1592739"/>
                    <a:pt x="17280633" y="1591469"/>
                  </a:cubicBezTo>
                  <a:cubicBezTo>
                    <a:pt x="17067916" y="1591469"/>
                    <a:pt x="16874537" y="1592739"/>
                    <a:pt x="16661820" y="1592739"/>
                  </a:cubicBezTo>
                  <a:cubicBezTo>
                    <a:pt x="16120360" y="1591469"/>
                    <a:pt x="14631342" y="1592739"/>
                    <a:pt x="14089884" y="1591469"/>
                  </a:cubicBezTo>
                  <a:cubicBezTo>
                    <a:pt x="13703126" y="1590199"/>
                    <a:pt x="5967976" y="1599089"/>
                    <a:pt x="5581218" y="1597819"/>
                  </a:cubicBezTo>
                  <a:cubicBezTo>
                    <a:pt x="5484529" y="1597819"/>
                    <a:pt x="5368502" y="1599089"/>
                    <a:pt x="5271812" y="1599089"/>
                  </a:cubicBezTo>
                  <a:cubicBezTo>
                    <a:pt x="5039758" y="1599089"/>
                    <a:pt x="4827041" y="1600359"/>
                    <a:pt x="4594987" y="1600359"/>
                  </a:cubicBezTo>
                  <a:cubicBezTo>
                    <a:pt x="4014850" y="1600359"/>
                    <a:pt x="3454052" y="1599089"/>
                    <a:pt x="2873916" y="1597819"/>
                  </a:cubicBezTo>
                  <a:cubicBezTo>
                    <a:pt x="2525834" y="1596549"/>
                    <a:pt x="2177752" y="1595279"/>
                    <a:pt x="1849009" y="1594009"/>
                  </a:cubicBezTo>
                  <a:cubicBezTo>
                    <a:pt x="1230197" y="1592739"/>
                    <a:pt x="611385" y="1591469"/>
                    <a:pt x="48260" y="1591469"/>
                  </a:cubicBezTo>
                  <a:cubicBezTo>
                    <a:pt x="38100" y="1591469"/>
                    <a:pt x="29210" y="1591469"/>
                    <a:pt x="19050" y="1590199"/>
                  </a:cubicBezTo>
                  <a:cubicBezTo>
                    <a:pt x="10160" y="1588929"/>
                    <a:pt x="5080" y="1582579"/>
                    <a:pt x="7620" y="1573689"/>
                  </a:cubicBezTo>
                  <a:cubicBezTo>
                    <a:pt x="16510" y="1541947"/>
                    <a:pt x="12700" y="1512379"/>
                    <a:pt x="11430" y="1481628"/>
                  </a:cubicBezTo>
                  <a:cubicBezTo>
                    <a:pt x="10160" y="1418945"/>
                    <a:pt x="6350" y="1357444"/>
                    <a:pt x="7620" y="1294760"/>
                  </a:cubicBezTo>
                  <a:cubicBezTo>
                    <a:pt x="5080" y="1216701"/>
                    <a:pt x="0" y="250427"/>
                    <a:pt x="7620" y="171185"/>
                  </a:cubicBezTo>
                  <a:cubicBezTo>
                    <a:pt x="8890" y="155810"/>
                    <a:pt x="7620" y="139252"/>
                    <a:pt x="8890" y="123876"/>
                  </a:cubicBezTo>
                  <a:cubicBezTo>
                    <a:pt x="10160" y="99040"/>
                    <a:pt x="12700" y="71837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127938" y="30480"/>
                    <a:pt x="437344" y="29210"/>
                  </a:cubicBezTo>
                  <a:cubicBezTo>
                    <a:pt x="959467" y="25400"/>
                    <a:pt x="1481589" y="22860"/>
                    <a:pt x="2023050" y="20320"/>
                  </a:cubicBezTo>
                  <a:cubicBezTo>
                    <a:pt x="2390469" y="17780"/>
                    <a:pt x="2757889" y="16510"/>
                    <a:pt x="3105971" y="13970"/>
                  </a:cubicBezTo>
                  <a:cubicBezTo>
                    <a:pt x="3454053" y="11430"/>
                    <a:pt x="3821472" y="8890"/>
                    <a:pt x="4169554" y="8890"/>
                  </a:cubicBezTo>
                  <a:cubicBezTo>
                    <a:pt x="4556311" y="7620"/>
                    <a:pt x="4943069" y="10160"/>
                    <a:pt x="5329826" y="8890"/>
                  </a:cubicBezTo>
                  <a:cubicBezTo>
                    <a:pt x="5813273" y="8890"/>
                    <a:pt x="14573330" y="6350"/>
                    <a:pt x="15056776" y="5080"/>
                  </a:cubicBezTo>
                  <a:cubicBezTo>
                    <a:pt x="15520886" y="3810"/>
                    <a:pt x="15984996" y="2540"/>
                    <a:pt x="16468442" y="2540"/>
                  </a:cubicBezTo>
                  <a:cubicBezTo>
                    <a:pt x="17261295" y="1270"/>
                    <a:pt x="18034810" y="0"/>
                    <a:pt x="18827663" y="0"/>
                  </a:cubicBezTo>
                  <a:cubicBezTo>
                    <a:pt x="19156407" y="0"/>
                    <a:pt x="19504488" y="2540"/>
                    <a:pt x="19833231" y="2540"/>
                  </a:cubicBezTo>
                  <a:cubicBezTo>
                    <a:pt x="20742112" y="3810"/>
                    <a:pt x="21670329" y="5080"/>
                    <a:pt x="22579210" y="7620"/>
                  </a:cubicBezTo>
                  <a:cubicBezTo>
                    <a:pt x="23062657" y="8890"/>
                    <a:pt x="23546103" y="12700"/>
                    <a:pt x="24029551" y="16510"/>
                  </a:cubicBezTo>
                  <a:cubicBezTo>
                    <a:pt x="24145577" y="16510"/>
                    <a:pt x="24261605" y="16510"/>
                    <a:pt x="24358296" y="16510"/>
                  </a:cubicBezTo>
                  <a:cubicBezTo>
                    <a:pt x="24443619" y="17780"/>
                    <a:pt x="24452510" y="20320"/>
                    <a:pt x="24462669" y="21590"/>
                  </a:cubicBezTo>
                  <a:close/>
                  <a:moveTo>
                    <a:pt x="24472830" y="1586389"/>
                  </a:moveTo>
                  <a:cubicBezTo>
                    <a:pt x="24474099" y="1569879"/>
                    <a:pt x="24475369" y="1557179"/>
                    <a:pt x="24475369" y="1544479"/>
                  </a:cubicBezTo>
                  <a:cubicBezTo>
                    <a:pt x="24474099" y="1476897"/>
                    <a:pt x="24472830" y="1414214"/>
                    <a:pt x="24472830" y="1346799"/>
                  </a:cubicBezTo>
                  <a:cubicBezTo>
                    <a:pt x="24472830" y="1316049"/>
                    <a:pt x="24475369" y="1285298"/>
                    <a:pt x="24474099" y="1254548"/>
                  </a:cubicBezTo>
                  <a:cubicBezTo>
                    <a:pt x="24474099" y="1226163"/>
                    <a:pt x="24472830" y="1196595"/>
                    <a:pt x="24471560" y="1168210"/>
                  </a:cubicBezTo>
                  <a:cubicBezTo>
                    <a:pt x="24466480" y="1124450"/>
                    <a:pt x="24455049" y="218493"/>
                    <a:pt x="24455049" y="174733"/>
                  </a:cubicBezTo>
                  <a:cubicBezTo>
                    <a:pt x="24452510" y="138069"/>
                    <a:pt x="24449969" y="100222"/>
                    <a:pt x="24447430" y="63500"/>
                  </a:cubicBezTo>
                  <a:cubicBezTo>
                    <a:pt x="24446160" y="44450"/>
                    <a:pt x="24444890" y="43180"/>
                    <a:pt x="24300280" y="41910"/>
                  </a:cubicBezTo>
                  <a:cubicBezTo>
                    <a:pt x="24242267" y="41910"/>
                    <a:pt x="24203592" y="41910"/>
                    <a:pt x="24145577" y="40640"/>
                  </a:cubicBezTo>
                  <a:cubicBezTo>
                    <a:pt x="23662132" y="36830"/>
                    <a:pt x="23159345" y="31750"/>
                    <a:pt x="22675899" y="30480"/>
                  </a:cubicBezTo>
                  <a:cubicBezTo>
                    <a:pt x="21496289" y="26670"/>
                    <a:pt x="20297342" y="25400"/>
                    <a:pt x="19117732" y="22860"/>
                  </a:cubicBezTo>
                  <a:cubicBezTo>
                    <a:pt x="18943691" y="22860"/>
                    <a:pt x="18750312" y="22860"/>
                    <a:pt x="18576270" y="22860"/>
                  </a:cubicBezTo>
                  <a:cubicBezTo>
                    <a:pt x="18286203" y="22860"/>
                    <a:pt x="17996135" y="22860"/>
                    <a:pt x="17725404" y="22860"/>
                  </a:cubicBezTo>
                  <a:cubicBezTo>
                    <a:pt x="17106592" y="22860"/>
                    <a:pt x="16487779" y="22860"/>
                    <a:pt x="15888306" y="24130"/>
                  </a:cubicBezTo>
                  <a:cubicBezTo>
                    <a:pt x="15366182" y="25400"/>
                    <a:pt x="6567450" y="29210"/>
                    <a:pt x="6045328" y="29210"/>
                  </a:cubicBezTo>
                  <a:cubicBezTo>
                    <a:pt x="5194461" y="29210"/>
                    <a:pt x="4343595" y="26670"/>
                    <a:pt x="3492728" y="33020"/>
                  </a:cubicBezTo>
                  <a:cubicBezTo>
                    <a:pt x="3047957" y="36830"/>
                    <a:pt x="2622524" y="36830"/>
                    <a:pt x="2197090" y="38100"/>
                  </a:cubicBezTo>
                  <a:cubicBezTo>
                    <a:pt x="1462251" y="41910"/>
                    <a:pt x="727412" y="45720"/>
                    <a:pt x="49530" y="50800"/>
                  </a:cubicBezTo>
                  <a:cubicBezTo>
                    <a:pt x="36830" y="50800"/>
                    <a:pt x="34290" y="53340"/>
                    <a:pt x="33020" y="68289"/>
                  </a:cubicBezTo>
                  <a:cubicBezTo>
                    <a:pt x="31750" y="89578"/>
                    <a:pt x="31750" y="110867"/>
                    <a:pt x="30480" y="132156"/>
                  </a:cubicBezTo>
                  <a:cubicBezTo>
                    <a:pt x="29210" y="167637"/>
                    <a:pt x="26670" y="201935"/>
                    <a:pt x="25400" y="237417"/>
                  </a:cubicBezTo>
                  <a:cubicBezTo>
                    <a:pt x="20320" y="275263"/>
                    <a:pt x="26670" y="1200143"/>
                    <a:pt x="29210" y="1237990"/>
                  </a:cubicBezTo>
                  <a:cubicBezTo>
                    <a:pt x="29210" y="1278202"/>
                    <a:pt x="29210" y="1319597"/>
                    <a:pt x="30480" y="1359809"/>
                  </a:cubicBezTo>
                  <a:cubicBezTo>
                    <a:pt x="30480" y="1389377"/>
                    <a:pt x="33020" y="1418945"/>
                    <a:pt x="33020" y="1448512"/>
                  </a:cubicBezTo>
                  <a:cubicBezTo>
                    <a:pt x="33020" y="1480446"/>
                    <a:pt x="33020" y="1512379"/>
                    <a:pt x="31750" y="1544479"/>
                  </a:cubicBezTo>
                  <a:cubicBezTo>
                    <a:pt x="31750" y="1548289"/>
                    <a:pt x="31750" y="1550829"/>
                    <a:pt x="31750" y="1554639"/>
                  </a:cubicBezTo>
                  <a:cubicBezTo>
                    <a:pt x="31750" y="1564799"/>
                    <a:pt x="35560" y="1568609"/>
                    <a:pt x="44450" y="1568609"/>
                  </a:cubicBezTo>
                  <a:cubicBezTo>
                    <a:pt x="166614" y="1568609"/>
                    <a:pt x="437344" y="1569879"/>
                    <a:pt x="688736" y="1569879"/>
                  </a:cubicBezTo>
                  <a:cubicBezTo>
                    <a:pt x="1056156" y="1569879"/>
                    <a:pt x="1442914" y="1567339"/>
                    <a:pt x="1810333" y="1569879"/>
                  </a:cubicBezTo>
                  <a:cubicBezTo>
                    <a:pt x="2409807" y="1573689"/>
                    <a:pt x="3009281" y="1576229"/>
                    <a:pt x="3608755" y="1574959"/>
                  </a:cubicBezTo>
                  <a:cubicBezTo>
                    <a:pt x="3995513" y="1573689"/>
                    <a:pt x="4362933" y="1576229"/>
                    <a:pt x="4749690" y="1576229"/>
                  </a:cubicBezTo>
                  <a:cubicBezTo>
                    <a:pt x="5310488" y="1576229"/>
                    <a:pt x="5871286" y="1574959"/>
                    <a:pt x="6432085" y="1576229"/>
                  </a:cubicBezTo>
                  <a:cubicBezTo>
                    <a:pt x="7263613" y="1577499"/>
                    <a:pt x="16391090" y="1567339"/>
                    <a:pt x="17241956" y="1569879"/>
                  </a:cubicBezTo>
                  <a:cubicBezTo>
                    <a:pt x="17609377" y="1571149"/>
                    <a:pt x="17976795" y="1572419"/>
                    <a:pt x="18324878" y="1572419"/>
                  </a:cubicBezTo>
                  <a:cubicBezTo>
                    <a:pt x="18963028" y="1574959"/>
                    <a:pt x="19581840" y="1571149"/>
                    <a:pt x="20219990" y="1574959"/>
                  </a:cubicBezTo>
                  <a:cubicBezTo>
                    <a:pt x="20742112" y="1577499"/>
                    <a:pt x="21264233" y="1577499"/>
                    <a:pt x="21786358" y="1580039"/>
                  </a:cubicBezTo>
                  <a:cubicBezTo>
                    <a:pt x="22559872" y="1583849"/>
                    <a:pt x="23333388" y="1586389"/>
                    <a:pt x="24106902" y="1587659"/>
                  </a:cubicBezTo>
                  <a:cubicBezTo>
                    <a:pt x="24396971" y="1587659"/>
                    <a:pt x="24452510" y="1586389"/>
                    <a:pt x="24472830" y="1586389"/>
                  </a:cubicBezTo>
                  <a:close/>
                </a:path>
              </a:pathLst>
            </a:custGeom>
            <a:solidFill>
              <a:srgbClr val="A28256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6910960" y="2505038"/>
            <a:ext cx="4421651" cy="4944503"/>
          </a:xfrm>
          <a:custGeom>
            <a:avLst/>
            <a:gdLst/>
            <a:ahLst/>
            <a:cxnLst/>
            <a:rect l="l" t="t" r="r" b="b"/>
            <a:pathLst>
              <a:path w="4421651" h="4944503">
                <a:moveTo>
                  <a:pt x="0" y="0"/>
                </a:moveTo>
                <a:lnTo>
                  <a:pt x="4421650" y="0"/>
                </a:lnTo>
                <a:lnTo>
                  <a:pt x="4421650" y="4944503"/>
                </a:lnTo>
                <a:lnTo>
                  <a:pt x="0" y="49445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29" b="-859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>
          <a:xfrm>
            <a:off x="7768856" y="7311299"/>
            <a:ext cx="2896258" cy="2293399"/>
          </a:xfrm>
          <a:custGeom>
            <a:avLst/>
            <a:gdLst/>
            <a:ahLst/>
            <a:cxnLst/>
            <a:rect l="l" t="t" r="r" b="b"/>
            <a:pathLst>
              <a:path w="2896258" h="2293399">
                <a:moveTo>
                  <a:pt x="0" y="0"/>
                </a:moveTo>
                <a:lnTo>
                  <a:pt x="2896258" y="0"/>
                </a:lnTo>
                <a:lnTo>
                  <a:pt x="2896258" y="2293399"/>
                </a:lnTo>
                <a:lnTo>
                  <a:pt x="0" y="22933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491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12" name="Group 12"/>
          <p:cNvGrpSpPr/>
          <p:nvPr/>
        </p:nvGrpSpPr>
        <p:grpSpPr>
          <a:xfrm>
            <a:off x="222651" y="1396943"/>
            <a:ext cx="17842697" cy="938506"/>
            <a:chOff x="0" y="0"/>
            <a:chExt cx="140052524" cy="7366609"/>
          </a:xfrm>
        </p:grpSpPr>
        <p:sp>
          <p:nvSpPr>
            <p:cNvPr id="13" name="Freeform 13"/>
            <p:cNvSpPr/>
            <p:nvPr/>
          </p:nvSpPr>
          <p:spPr>
            <a:xfrm>
              <a:off x="10160" y="16510"/>
              <a:ext cx="140029664" cy="7338670"/>
            </a:xfrm>
            <a:custGeom>
              <a:avLst/>
              <a:gdLst/>
              <a:ahLst/>
              <a:cxnLst/>
              <a:rect l="l" t="t" r="r" b="b"/>
              <a:pathLst>
                <a:path w="140029664" h="7338670">
                  <a:moveTo>
                    <a:pt x="140029664" y="7338670"/>
                  </a:moveTo>
                  <a:lnTo>
                    <a:pt x="0" y="7331049"/>
                  </a:lnTo>
                  <a:lnTo>
                    <a:pt x="0" y="2558469"/>
                  </a:lnTo>
                  <a:lnTo>
                    <a:pt x="17780" y="19050"/>
                  </a:lnTo>
                  <a:lnTo>
                    <a:pt x="69832523" y="0"/>
                  </a:lnTo>
                  <a:lnTo>
                    <a:pt x="140010614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-3810" y="0"/>
              <a:ext cx="140058877" cy="7365340"/>
            </a:xfrm>
            <a:custGeom>
              <a:avLst/>
              <a:gdLst/>
              <a:ahLst/>
              <a:cxnLst/>
              <a:rect l="l" t="t" r="r" b="b"/>
              <a:pathLst>
                <a:path w="140058877" h="7365340">
                  <a:moveTo>
                    <a:pt x="140024584" y="21590"/>
                  </a:moveTo>
                  <a:cubicBezTo>
                    <a:pt x="140025849" y="34290"/>
                    <a:pt x="140025849" y="44450"/>
                    <a:pt x="140027127" y="54610"/>
                  </a:cubicBezTo>
                  <a:cubicBezTo>
                    <a:pt x="140029669" y="176355"/>
                    <a:pt x="140030934" y="338580"/>
                    <a:pt x="140033477" y="495012"/>
                  </a:cubicBezTo>
                  <a:cubicBezTo>
                    <a:pt x="140033477" y="720970"/>
                    <a:pt x="140046177" y="5176386"/>
                    <a:pt x="140052527" y="5402343"/>
                  </a:cubicBezTo>
                  <a:cubicBezTo>
                    <a:pt x="140058877" y="5744176"/>
                    <a:pt x="140055069" y="6091803"/>
                    <a:pt x="140055069" y="6433635"/>
                  </a:cubicBezTo>
                  <a:cubicBezTo>
                    <a:pt x="140055069" y="6734912"/>
                    <a:pt x="140056334" y="7013013"/>
                    <a:pt x="140057599" y="7304379"/>
                  </a:cubicBezTo>
                  <a:cubicBezTo>
                    <a:pt x="140057599" y="7325969"/>
                    <a:pt x="140057599" y="7339940"/>
                    <a:pt x="140057599" y="7364069"/>
                  </a:cubicBezTo>
                  <a:cubicBezTo>
                    <a:pt x="140034742" y="7364069"/>
                    <a:pt x="140014427" y="7365340"/>
                    <a:pt x="139545382" y="7364069"/>
                  </a:cubicBezTo>
                  <a:cubicBezTo>
                    <a:pt x="132331324" y="7358990"/>
                    <a:pt x="125006276" y="7365340"/>
                    <a:pt x="117792230" y="7360259"/>
                  </a:cubicBezTo>
                  <a:cubicBezTo>
                    <a:pt x="113463787" y="7356449"/>
                    <a:pt x="109246345" y="7358990"/>
                    <a:pt x="104917915" y="7356449"/>
                  </a:cubicBezTo>
                  <a:cubicBezTo>
                    <a:pt x="102920164" y="7355179"/>
                    <a:pt x="100922431" y="7353909"/>
                    <a:pt x="98924693" y="7352640"/>
                  </a:cubicBezTo>
                  <a:cubicBezTo>
                    <a:pt x="97703850" y="7352640"/>
                    <a:pt x="96593995" y="7353909"/>
                    <a:pt x="95373152" y="7353909"/>
                  </a:cubicBezTo>
                  <a:cubicBezTo>
                    <a:pt x="92265558" y="7352640"/>
                    <a:pt x="83719674" y="7353909"/>
                    <a:pt x="80612087" y="7352640"/>
                  </a:cubicBezTo>
                  <a:cubicBezTo>
                    <a:pt x="78392377" y="7351369"/>
                    <a:pt x="33998178" y="7360259"/>
                    <a:pt x="31778469" y="7358990"/>
                  </a:cubicBezTo>
                  <a:cubicBezTo>
                    <a:pt x="31223542" y="7358990"/>
                    <a:pt x="30557629" y="7360259"/>
                    <a:pt x="30002701" y="7360259"/>
                  </a:cubicBezTo>
                  <a:cubicBezTo>
                    <a:pt x="28670876" y="7360259"/>
                    <a:pt x="27450032" y="7361529"/>
                    <a:pt x="26118210" y="7361529"/>
                  </a:cubicBezTo>
                  <a:cubicBezTo>
                    <a:pt x="22788644" y="7361529"/>
                    <a:pt x="19570064" y="7360259"/>
                    <a:pt x="16240501" y="7358990"/>
                  </a:cubicBezTo>
                  <a:cubicBezTo>
                    <a:pt x="14242761" y="7357719"/>
                    <a:pt x="12245023" y="7356449"/>
                    <a:pt x="10358269" y="7355179"/>
                  </a:cubicBezTo>
                  <a:cubicBezTo>
                    <a:pt x="6806734" y="7353909"/>
                    <a:pt x="3255198" y="7352640"/>
                    <a:pt x="48260" y="7352640"/>
                  </a:cubicBezTo>
                  <a:cubicBezTo>
                    <a:pt x="38100" y="7352640"/>
                    <a:pt x="29210" y="7352640"/>
                    <a:pt x="19050" y="7351369"/>
                  </a:cubicBezTo>
                  <a:cubicBezTo>
                    <a:pt x="10160" y="7350099"/>
                    <a:pt x="5080" y="7343749"/>
                    <a:pt x="7620" y="7334859"/>
                  </a:cubicBezTo>
                  <a:cubicBezTo>
                    <a:pt x="16510" y="7302702"/>
                    <a:pt x="12700" y="7157858"/>
                    <a:pt x="11430" y="7007220"/>
                  </a:cubicBezTo>
                  <a:cubicBezTo>
                    <a:pt x="10160" y="6700149"/>
                    <a:pt x="6350" y="6398873"/>
                    <a:pt x="7620" y="6091803"/>
                  </a:cubicBezTo>
                  <a:cubicBezTo>
                    <a:pt x="5080" y="5709414"/>
                    <a:pt x="0" y="975896"/>
                    <a:pt x="7620" y="587713"/>
                  </a:cubicBezTo>
                  <a:cubicBezTo>
                    <a:pt x="8890" y="512394"/>
                    <a:pt x="7620" y="431281"/>
                    <a:pt x="8890" y="355962"/>
                  </a:cubicBezTo>
                  <a:cubicBezTo>
                    <a:pt x="10160" y="234292"/>
                    <a:pt x="12700" y="10103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480562" y="30480"/>
                    <a:pt x="2256329" y="29210"/>
                  </a:cubicBezTo>
                  <a:cubicBezTo>
                    <a:pt x="5252938" y="25400"/>
                    <a:pt x="8249546" y="22860"/>
                    <a:pt x="11357140" y="20320"/>
                  </a:cubicBezTo>
                  <a:cubicBezTo>
                    <a:pt x="13465864" y="17780"/>
                    <a:pt x="15574588" y="16510"/>
                    <a:pt x="17572328" y="13970"/>
                  </a:cubicBezTo>
                  <a:cubicBezTo>
                    <a:pt x="19570065" y="11430"/>
                    <a:pt x="21678789" y="8890"/>
                    <a:pt x="23676529" y="8890"/>
                  </a:cubicBezTo>
                  <a:cubicBezTo>
                    <a:pt x="25896239" y="7620"/>
                    <a:pt x="28115948" y="10160"/>
                    <a:pt x="30335658" y="8890"/>
                  </a:cubicBezTo>
                  <a:cubicBezTo>
                    <a:pt x="33110298" y="8890"/>
                    <a:pt x="83386720" y="6350"/>
                    <a:pt x="86161360" y="5080"/>
                  </a:cubicBezTo>
                  <a:cubicBezTo>
                    <a:pt x="88825012" y="3810"/>
                    <a:pt x="91488663" y="2540"/>
                    <a:pt x="94263303" y="2540"/>
                  </a:cubicBezTo>
                  <a:cubicBezTo>
                    <a:pt x="98813704" y="1270"/>
                    <a:pt x="103253123" y="0"/>
                    <a:pt x="107803531" y="0"/>
                  </a:cubicBezTo>
                  <a:cubicBezTo>
                    <a:pt x="109690287" y="0"/>
                    <a:pt x="111688019" y="2540"/>
                    <a:pt x="113574775" y="2540"/>
                  </a:cubicBezTo>
                  <a:cubicBezTo>
                    <a:pt x="118791090" y="3810"/>
                    <a:pt x="124118392" y="5080"/>
                    <a:pt x="129334719" y="7620"/>
                  </a:cubicBezTo>
                  <a:cubicBezTo>
                    <a:pt x="132109359" y="8890"/>
                    <a:pt x="134883986" y="12700"/>
                    <a:pt x="137658626" y="16510"/>
                  </a:cubicBezTo>
                  <a:cubicBezTo>
                    <a:pt x="138324545" y="16510"/>
                    <a:pt x="138990464" y="16510"/>
                    <a:pt x="139545382" y="16510"/>
                  </a:cubicBezTo>
                  <a:cubicBezTo>
                    <a:pt x="140005534" y="17780"/>
                    <a:pt x="140014427" y="20320"/>
                    <a:pt x="140024584" y="21590"/>
                  </a:cubicBezTo>
                  <a:close/>
                  <a:moveTo>
                    <a:pt x="140034742" y="7347559"/>
                  </a:moveTo>
                  <a:cubicBezTo>
                    <a:pt x="140036019" y="7331049"/>
                    <a:pt x="140037284" y="7318349"/>
                    <a:pt x="140037284" y="7305649"/>
                  </a:cubicBezTo>
                  <a:cubicBezTo>
                    <a:pt x="140036019" y="6984045"/>
                    <a:pt x="140034742" y="6676975"/>
                    <a:pt x="140034742" y="6346729"/>
                  </a:cubicBezTo>
                  <a:cubicBezTo>
                    <a:pt x="140034742" y="6196091"/>
                    <a:pt x="140037284" y="6045453"/>
                    <a:pt x="140036019" y="5894814"/>
                  </a:cubicBezTo>
                  <a:cubicBezTo>
                    <a:pt x="140036019" y="5755763"/>
                    <a:pt x="140034742" y="5610919"/>
                    <a:pt x="140033477" y="5471869"/>
                  </a:cubicBezTo>
                  <a:cubicBezTo>
                    <a:pt x="140028392" y="5257498"/>
                    <a:pt x="140016969" y="819464"/>
                    <a:pt x="140016969" y="605094"/>
                  </a:cubicBezTo>
                  <a:cubicBezTo>
                    <a:pt x="140014427" y="425487"/>
                    <a:pt x="140011884" y="240086"/>
                    <a:pt x="140009342" y="63500"/>
                  </a:cubicBezTo>
                  <a:cubicBezTo>
                    <a:pt x="140008077" y="44450"/>
                    <a:pt x="140006799" y="43180"/>
                    <a:pt x="139212429" y="41910"/>
                  </a:cubicBezTo>
                  <a:cubicBezTo>
                    <a:pt x="138879463" y="41910"/>
                    <a:pt x="138657499" y="41910"/>
                    <a:pt x="138324545" y="40640"/>
                  </a:cubicBezTo>
                  <a:cubicBezTo>
                    <a:pt x="135549905" y="36830"/>
                    <a:pt x="132664277" y="31750"/>
                    <a:pt x="129889649" y="30480"/>
                  </a:cubicBezTo>
                  <a:cubicBezTo>
                    <a:pt x="123119532" y="26670"/>
                    <a:pt x="116238439" y="25400"/>
                    <a:pt x="109468322" y="22860"/>
                  </a:cubicBezTo>
                  <a:cubicBezTo>
                    <a:pt x="108469450" y="22860"/>
                    <a:pt x="107359589" y="22860"/>
                    <a:pt x="106360729" y="22860"/>
                  </a:cubicBezTo>
                  <a:cubicBezTo>
                    <a:pt x="104695938" y="22860"/>
                    <a:pt x="103031159" y="22860"/>
                    <a:pt x="101477362" y="22860"/>
                  </a:cubicBezTo>
                  <a:cubicBezTo>
                    <a:pt x="97925827" y="22860"/>
                    <a:pt x="94374285" y="22860"/>
                    <a:pt x="90933739" y="24130"/>
                  </a:cubicBezTo>
                  <a:cubicBezTo>
                    <a:pt x="87937128" y="25400"/>
                    <a:pt x="37438728" y="29210"/>
                    <a:pt x="34442123" y="29210"/>
                  </a:cubicBezTo>
                  <a:cubicBezTo>
                    <a:pt x="29558763" y="29210"/>
                    <a:pt x="24675400" y="26670"/>
                    <a:pt x="19792039" y="33020"/>
                  </a:cubicBezTo>
                  <a:cubicBezTo>
                    <a:pt x="17239370" y="36830"/>
                    <a:pt x="14797690" y="36830"/>
                    <a:pt x="12356009" y="38100"/>
                  </a:cubicBezTo>
                  <a:cubicBezTo>
                    <a:pt x="8138560" y="41910"/>
                    <a:pt x="3921112" y="45720"/>
                    <a:pt x="49530" y="50800"/>
                  </a:cubicBezTo>
                  <a:cubicBezTo>
                    <a:pt x="36830" y="50800"/>
                    <a:pt x="34290" y="53340"/>
                    <a:pt x="33020" y="83654"/>
                  </a:cubicBezTo>
                  <a:cubicBezTo>
                    <a:pt x="31750" y="187942"/>
                    <a:pt x="31750" y="292230"/>
                    <a:pt x="30480" y="396518"/>
                  </a:cubicBezTo>
                  <a:cubicBezTo>
                    <a:pt x="29210" y="570332"/>
                    <a:pt x="26670" y="738351"/>
                    <a:pt x="25400" y="912165"/>
                  </a:cubicBezTo>
                  <a:cubicBezTo>
                    <a:pt x="20320" y="1097565"/>
                    <a:pt x="26670" y="5628300"/>
                    <a:pt x="29210" y="5813701"/>
                  </a:cubicBezTo>
                  <a:cubicBezTo>
                    <a:pt x="29210" y="6010690"/>
                    <a:pt x="29210" y="6213472"/>
                    <a:pt x="30480" y="6410461"/>
                  </a:cubicBezTo>
                  <a:cubicBezTo>
                    <a:pt x="30480" y="6555305"/>
                    <a:pt x="33020" y="6700149"/>
                    <a:pt x="33020" y="6844994"/>
                  </a:cubicBezTo>
                  <a:cubicBezTo>
                    <a:pt x="33020" y="7001426"/>
                    <a:pt x="33020" y="7157858"/>
                    <a:pt x="31750" y="7305649"/>
                  </a:cubicBezTo>
                  <a:cubicBezTo>
                    <a:pt x="31750" y="7309459"/>
                    <a:pt x="31750" y="7311999"/>
                    <a:pt x="31750" y="7315809"/>
                  </a:cubicBezTo>
                  <a:cubicBezTo>
                    <a:pt x="31750" y="7325969"/>
                    <a:pt x="35560" y="7329780"/>
                    <a:pt x="44450" y="7329780"/>
                  </a:cubicBezTo>
                  <a:cubicBezTo>
                    <a:pt x="702533" y="7329780"/>
                    <a:pt x="2256329" y="7331049"/>
                    <a:pt x="3699141" y="7331049"/>
                  </a:cubicBezTo>
                  <a:cubicBezTo>
                    <a:pt x="5807865" y="7331049"/>
                    <a:pt x="8027575" y="7328509"/>
                    <a:pt x="10136299" y="7331049"/>
                  </a:cubicBezTo>
                  <a:cubicBezTo>
                    <a:pt x="13576850" y="7334859"/>
                    <a:pt x="17017401" y="7337399"/>
                    <a:pt x="20457951" y="7336130"/>
                  </a:cubicBezTo>
                  <a:cubicBezTo>
                    <a:pt x="22677660" y="7334859"/>
                    <a:pt x="24786384" y="7337399"/>
                    <a:pt x="27006094" y="7337399"/>
                  </a:cubicBezTo>
                  <a:cubicBezTo>
                    <a:pt x="30224672" y="7337399"/>
                    <a:pt x="33443251" y="7336130"/>
                    <a:pt x="36661833" y="7337399"/>
                  </a:cubicBezTo>
                  <a:cubicBezTo>
                    <a:pt x="41434208" y="7338669"/>
                    <a:pt x="93819361" y="7328509"/>
                    <a:pt x="98702722" y="7331049"/>
                  </a:cubicBezTo>
                  <a:cubicBezTo>
                    <a:pt x="100811449" y="7332319"/>
                    <a:pt x="102920164" y="7333590"/>
                    <a:pt x="104917915" y="7333590"/>
                  </a:cubicBezTo>
                  <a:cubicBezTo>
                    <a:pt x="108580438" y="7336130"/>
                    <a:pt x="112131961" y="7332319"/>
                    <a:pt x="115794485" y="7336130"/>
                  </a:cubicBezTo>
                  <a:cubicBezTo>
                    <a:pt x="118791090" y="7338669"/>
                    <a:pt x="121787694" y="7338669"/>
                    <a:pt x="124784311" y="7341209"/>
                  </a:cubicBezTo>
                  <a:cubicBezTo>
                    <a:pt x="129223730" y="7345019"/>
                    <a:pt x="133663149" y="7347559"/>
                    <a:pt x="138102568" y="7348830"/>
                  </a:cubicBezTo>
                  <a:cubicBezTo>
                    <a:pt x="139767360" y="7348830"/>
                    <a:pt x="140014427" y="7347559"/>
                    <a:pt x="140034742" y="7347559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00438" y="1488601"/>
            <a:ext cx="17842697" cy="34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25" lvl="1" indent="-215912" algn="l">
              <a:lnSpc>
                <a:spcPts val="2360"/>
              </a:lnSpc>
              <a:buFont typeface="Arial"/>
              <a:buChar char="•"/>
            </a:pPr>
            <a:r>
              <a:rPr lang="en-US" sz="2000" b="1" spc="40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En </a:t>
            </a:r>
            <a:r>
              <a:rPr lang="en-US" sz="2000" b="1" u="sng" spc="40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Dolakha</a:t>
            </a:r>
            <a:r>
              <a:rPr lang="en-US" sz="2000" b="1" spc="40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hay </a:t>
            </a:r>
            <a:r>
              <a:rPr lang="en-US" sz="2000" b="1" u="sng" spc="400" dirty="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mayor </a:t>
            </a:r>
            <a:r>
              <a:rPr lang="en-US" sz="2000" b="1" u="sng" spc="40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proporción</a:t>
            </a:r>
            <a:r>
              <a:rPr lang="en-US" sz="2000" b="1" spc="40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de </a:t>
            </a:r>
            <a:r>
              <a:rPr lang="en-US" sz="2000" b="1" spc="40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edificios</a:t>
            </a:r>
            <a:r>
              <a:rPr lang="en-US" sz="2000" b="1" spc="40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000" b="1" spc="40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derrumbados</a:t>
            </a:r>
            <a:r>
              <a:rPr lang="en-US" sz="2000" b="1" spc="40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que </a:t>
            </a:r>
            <a:r>
              <a:rPr lang="en-US" sz="2000" b="1" spc="40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en</a:t>
            </a:r>
            <a:r>
              <a:rPr lang="en-US" sz="2000" b="1" spc="40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000" b="1" u="sng" spc="400" dirty="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Gorkha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0438" y="1850028"/>
            <a:ext cx="17842697" cy="34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25" lvl="1" indent="-215912" algn="l">
              <a:lnSpc>
                <a:spcPts val="2360"/>
              </a:lnSpc>
              <a:buFont typeface="Arial"/>
              <a:buChar char="•"/>
            </a:pPr>
            <a:r>
              <a:rPr lang="en-US" sz="2000" b="1" spc="40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Se </a:t>
            </a:r>
            <a:r>
              <a:rPr lang="en-US" sz="2000" b="1" spc="40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observa</a:t>
            </a:r>
            <a:r>
              <a:rPr lang="en-US" sz="2000" b="1" spc="40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que </a:t>
            </a:r>
            <a:r>
              <a:rPr lang="en-US" sz="2000" b="1" spc="40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los</a:t>
            </a:r>
            <a:r>
              <a:rPr lang="en-US" sz="2000" b="1" spc="40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000" b="1" spc="40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edificios</a:t>
            </a:r>
            <a:r>
              <a:rPr lang="en-US" sz="2000" b="1" spc="40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de </a:t>
            </a:r>
            <a:r>
              <a:rPr lang="en-US" sz="2000" b="1" u="sng" spc="400" dirty="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4 o </a:t>
            </a:r>
            <a:r>
              <a:rPr lang="en-US" sz="2000" b="1" u="sng" spc="40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más</a:t>
            </a:r>
            <a:r>
              <a:rPr lang="en-US" sz="2000" b="1" u="sng" spc="400" dirty="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000" b="1" u="sng" spc="40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plantas</a:t>
            </a:r>
            <a:r>
              <a:rPr lang="en-US" sz="2000" b="1" spc="40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000" b="1" spc="40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parecen</a:t>
            </a:r>
            <a:r>
              <a:rPr lang="en-US" sz="2000" b="1" spc="40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ser </a:t>
            </a:r>
            <a:r>
              <a:rPr lang="en-US" sz="2000" b="1" u="sng" spc="40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más</a:t>
            </a:r>
            <a:r>
              <a:rPr lang="en-US" sz="2000" b="1" u="sng" spc="400" dirty="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000" b="1" u="sng" spc="40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resistentes</a:t>
            </a:r>
            <a:r>
              <a:rPr lang="en-US" sz="2000" b="1" spc="400" dirty="0">
                <a:solidFill>
                  <a:srgbClr val="2C251D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que </a:t>
            </a:r>
            <a:r>
              <a:rPr lang="en-US" sz="2000" b="1" spc="400" dirty="0" err="1">
                <a:solidFill>
                  <a:srgbClr val="2C251D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los</a:t>
            </a:r>
            <a:r>
              <a:rPr lang="en-US" sz="2000" b="1" spc="400" dirty="0">
                <a:solidFill>
                  <a:srgbClr val="2C251D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de </a:t>
            </a:r>
            <a:r>
              <a:rPr lang="en-US" sz="2000" b="1" u="sng" spc="400" dirty="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2 o 3 </a:t>
            </a:r>
            <a:r>
              <a:rPr lang="en-US" sz="2000" b="1" u="sng" spc="40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pisos</a:t>
            </a:r>
            <a:endParaRPr lang="en-US" sz="2000" b="1" u="sng" spc="400" dirty="0">
              <a:solidFill>
                <a:srgbClr val="FF3131"/>
              </a:solidFill>
              <a:latin typeface="อีฟดอวอิ้ง Bold"/>
              <a:ea typeface="อีฟดอวอิ้ง Bold"/>
              <a:cs typeface="อีฟดอวอิ้ง Bold"/>
              <a:sym typeface="อีฟดอวอิ้ง Bold"/>
            </a:endParaRP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3995A9BF-119F-9AA1-3EF6-446A22B60F35}"/>
              </a:ext>
            </a:extLst>
          </p:cNvPr>
          <p:cNvGrpSpPr/>
          <p:nvPr/>
        </p:nvGrpSpPr>
        <p:grpSpPr>
          <a:xfrm>
            <a:off x="319893" y="2843050"/>
            <a:ext cx="6293389" cy="6727584"/>
            <a:chOff x="319893" y="2843050"/>
            <a:chExt cx="6293389" cy="6727584"/>
          </a:xfrm>
        </p:grpSpPr>
        <p:sp>
          <p:nvSpPr>
            <p:cNvPr id="6" name="Freeform 6"/>
            <p:cNvSpPr/>
            <p:nvPr/>
          </p:nvSpPr>
          <p:spPr>
            <a:xfrm>
              <a:off x="319893" y="3213676"/>
              <a:ext cx="6293389" cy="6356958"/>
            </a:xfrm>
            <a:custGeom>
              <a:avLst/>
              <a:gdLst/>
              <a:ahLst/>
              <a:cxnLst/>
              <a:rect l="l" t="t" r="r" b="b"/>
              <a:pathLst>
                <a:path w="6293389" h="6356958">
                  <a:moveTo>
                    <a:pt x="0" y="0"/>
                  </a:moveTo>
                  <a:lnTo>
                    <a:pt x="6293389" y="0"/>
                  </a:lnTo>
                  <a:lnTo>
                    <a:pt x="6293389" y="6356958"/>
                  </a:lnTo>
                  <a:lnTo>
                    <a:pt x="0" y="63569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3F639721-FEB7-F8D1-885C-1CC069707733}"/>
                </a:ext>
              </a:extLst>
            </p:cNvPr>
            <p:cNvSpPr txBox="1"/>
            <p:nvPr/>
          </p:nvSpPr>
          <p:spPr>
            <a:xfrm>
              <a:off x="2590800" y="2843050"/>
              <a:ext cx="2286000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ES" b="1" dirty="0"/>
                <a:t>Distrito GORKHA</a:t>
              </a:r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6F1B1B63-A850-B8CC-7420-986CE067ABBC}"/>
              </a:ext>
            </a:extLst>
          </p:cNvPr>
          <p:cNvGrpSpPr/>
          <p:nvPr/>
        </p:nvGrpSpPr>
        <p:grpSpPr>
          <a:xfrm>
            <a:off x="11820688" y="2703325"/>
            <a:ext cx="6285442" cy="6717658"/>
            <a:chOff x="11820688" y="2703325"/>
            <a:chExt cx="6285442" cy="6717658"/>
          </a:xfrm>
        </p:grpSpPr>
        <p:sp>
          <p:nvSpPr>
            <p:cNvPr id="7" name="Freeform 7"/>
            <p:cNvSpPr/>
            <p:nvPr/>
          </p:nvSpPr>
          <p:spPr>
            <a:xfrm>
              <a:off x="11820688" y="3064025"/>
              <a:ext cx="6285442" cy="6356958"/>
            </a:xfrm>
            <a:custGeom>
              <a:avLst/>
              <a:gdLst/>
              <a:ahLst/>
              <a:cxnLst/>
              <a:rect l="l" t="t" r="r" b="b"/>
              <a:pathLst>
                <a:path w="6285442" h="6356958">
                  <a:moveTo>
                    <a:pt x="0" y="0"/>
                  </a:moveTo>
                  <a:lnTo>
                    <a:pt x="6285442" y="0"/>
                  </a:lnTo>
                  <a:lnTo>
                    <a:pt x="6285442" y="6356958"/>
                  </a:lnTo>
                  <a:lnTo>
                    <a:pt x="0" y="63569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121296E7-1450-4785-4145-7D4B646347D8}"/>
                </a:ext>
              </a:extLst>
            </p:cNvPr>
            <p:cNvSpPr txBox="1"/>
            <p:nvPr/>
          </p:nvSpPr>
          <p:spPr>
            <a:xfrm>
              <a:off x="14097000" y="2703325"/>
              <a:ext cx="2286000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ES" b="1" dirty="0"/>
                <a:t>Distrito DOLAKHA</a:t>
              </a:r>
            </a:p>
          </p:txBody>
        </p:sp>
      </p:grpSp>
      <p:sp>
        <p:nvSpPr>
          <p:cNvPr id="19" name="TextBox 11">
            <a:extLst>
              <a:ext uri="{FF2B5EF4-FFF2-40B4-BE49-F238E27FC236}">
                <a16:creationId xmlns:a16="http://schemas.microsoft.com/office/drawing/2014/main" id="{3B218751-71C0-5653-2C20-9BA31FDED0E4}"/>
              </a:ext>
            </a:extLst>
          </p:cNvPr>
          <p:cNvSpPr txBox="1"/>
          <p:nvPr/>
        </p:nvSpPr>
        <p:spPr>
          <a:xfrm>
            <a:off x="105572" y="210947"/>
            <a:ext cx="18076856" cy="931281"/>
          </a:xfrm>
          <a:prstGeom prst="rect">
            <a:avLst/>
          </a:prstGeom>
          <a:solidFill>
            <a:srgbClr val="A2DBDF"/>
          </a:solidFill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552"/>
              </a:lnSpc>
              <a:spcBef>
                <a:spcPct val="0"/>
              </a:spcBef>
            </a:pPr>
            <a:r>
              <a:rPr lang="en-US" sz="5400" b="1" u="none" strike="noStrike" spc="1280" dirty="0">
                <a:solidFill>
                  <a:schemeClr val="accent1">
                    <a:lumMod val="75000"/>
                  </a:schemeClr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ESTUDIO DE LA SEGUNDA HIPÓTESIS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782665D-36F6-BF30-719E-914476478733}"/>
              </a:ext>
            </a:extLst>
          </p:cNvPr>
          <p:cNvSpPr txBox="1"/>
          <p:nvPr/>
        </p:nvSpPr>
        <p:spPr>
          <a:xfrm>
            <a:off x="7817389" y="2996513"/>
            <a:ext cx="1066800" cy="307777"/>
          </a:xfrm>
          <a:prstGeom prst="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GORKHA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9DC4BBA-3FEA-A55B-BA13-40B91A338C4F}"/>
              </a:ext>
            </a:extLst>
          </p:cNvPr>
          <p:cNvSpPr txBox="1"/>
          <p:nvPr/>
        </p:nvSpPr>
        <p:spPr>
          <a:xfrm>
            <a:off x="10131714" y="4186337"/>
            <a:ext cx="1066800" cy="307777"/>
          </a:xfrm>
          <a:prstGeom prst="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DOLAKHA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5" grpId="0"/>
      <p:bldP spid="16" grpId="0"/>
      <p:bldP spid="22" grpId="0" animBg="1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000"/>
            </a:blip>
            <a:stretch>
              <a:fillRect l="-21588" t="-21872" b="-21872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234159" y="171981"/>
            <a:ext cx="17842697" cy="1169647"/>
            <a:chOff x="0" y="0"/>
            <a:chExt cx="24490610" cy="1605439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24467749" cy="1577499"/>
            </a:xfrm>
            <a:custGeom>
              <a:avLst/>
              <a:gdLst/>
              <a:ahLst/>
              <a:cxnLst/>
              <a:rect l="l" t="t" r="r" b="b"/>
              <a:pathLst>
                <a:path w="24467749" h="1577499">
                  <a:moveTo>
                    <a:pt x="24467749" y="1577499"/>
                  </a:moveTo>
                  <a:lnTo>
                    <a:pt x="0" y="1569879"/>
                  </a:lnTo>
                  <a:lnTo>
                    <a:pt x="0" y="560345"/>
                  </a:lnTo>
                  <a:lnTo>
                    <a:pt x="17780" y="19050"/>
                  </a:lnTo>
                  <a:lnTo>
                    <a:pt x="12200140" y="0"/>
                  </a:lnTo>
                  <a:lnTo>
                    <a:pt x="24448699" y="5080"/>
                  </a:lnTo>
                  <a:close/>
                </a:path>
              </a:pathLst>
            </a:custGeom>
            <a:solidFill>
              <a:srgbClr val="A28256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Freeform 5"/>
            <p:cNvSpPr/>
            <p:nvPr/>
          </p:nvSpPr>
          <p:spPr>
            <a:xfrm>
              <a:off x="-3810" y="0"/>
              <a:ext cx="24496960" cy="1604169"/>
            </a:xfrm>
            <a:custGeom>
              <a:avLst/>
              <a:gdLst/>
              <a:ahLst/>
              <a:cxnLst/>
              <a:rect l="l" t="t" r="r" b="b"/>
              <a:pathLst>
                <a:path w="24496960" h="1604169">
                  <a:moveTo>
                    <a:pt x="24462669" y="21590"/>
                  </a:moveTo>
                  <a:cubicBezTo>
                    <a:pt x="24463940" y="34290"/>
                    <a:pt x="24463940" y="44450"/>
                    <a:pt x="24465210" y="54610"/>
                  </a:cubicBezTo>
                  <a:cubicBezTo>
                    <a:pt x="24467749" y="87213"/>
                    <a:pt x="24469019" y="120328"/>
                    <a:pt x="24471560" y="152262"/>
                  </a:cubicBezTo>
                  <a:cubicBezTo>
                    <a:pt x="24471560" y="198387"/>
                    <a:pt x="24484260" y="1107892"/>
                    <a:pt x="24490610" y="1154017"/>
                  </a:cubicBezTo>
                  <a:cubicBezTo>
                    <a:pt x="24496960" y="1223797"/>
                    <a:pt x="24493149" y="1294760"/>
                    <a:pt x="24493149" y="1364540"/>
                  </a:cubicBezTo>
                  <a:cubicBezTo>
                    <a:pt x="24493149" y="1426041"/>
                    <a:pt x="24494419" y="1482811"/>
                    <a:pt x="24495690" y="1543209"/>
                  </a:cubicBezTo>
                  <a:cubicBezTo>
                    <a:pt x="24495690" y="1564799"/>
                    <a:pt x="24495690" y="1578769"/>
                    <a:pt x="24495690" y="1602899"/>
                  </a:cubicBezTo>
                  <a:cubicBezTo>
                    <a:pt x="24472830" y="1602899"/>
                    <a:pt x="24452510" y="1604169"/>
                    <a:pt x="24358296" y="1602899"/>
                  </a:cubicBezTo>
                  <a:cubicBezTo>
                    <a:pt x="23101332" y="1597819"/>
                    <a:pt x="21825033" y="1604169"/>
                    <a:pt x="20568071" y="1599089"/>
                  </a:cubicBezTo>
                  <a:cubicBezTo>
                    <a:pt x="19813894" y="1595279"/>
                    <a:pt x="19079055" y="1597819"/>
                    <a:pt x="18324878" y="1595279"/>
                  </a:cubicBezTo>
                  <a:cubicBezTo>
                    <a:pt x="17976795" y="1594009"/>
                    <a:pt x="17628714" y="1592739"/>
                    <a:pt x="17280633" y="1591469"/>
                  </a:cubicBezTo>
                  <a:cubicBezTo>
                    <a:pt x="17067916" y="1591469"/>
                    <a:pt x="16874537" y="1592739"/>
                    <a:pt x="16661820" y="1592739"/>
                  </a:cubicBezTo>
                  <a:cubicBezTo>
                    <a:pt x="16120360" y="1591469"/>
                    <a:pt x="14631342" y="1592739"/>
                    <a:pt x="14089884" y="1591469"/>
                  </a:cubicBezTo>
                  <a:cubicBezTo>
                    <a:pt x="13703126" y="1590199"/>
                    <a:pt x="5967976" y="1599089"/>
                    <a:pt x="5581218" y="1597819"/>
                  </a:cubicBezTo>
                  <a:cubicBezTo>
                    <a:pt x="5484529" y="1597819"/>
                    <a:pt x="5368502" y="1599089"/>
                    <a:pt x="5271812" y="1599089"/>
                  </a:cubicBezTo>
                  <a:cubicBezTo>
                    <a:pt x="5039758" y="1599089"/>
                    <a:pt x="4827041" y="1600359"/>
                    <a:pt x="4594987" y="1600359"/>
                  </a:cubicBezTo>
                  <a:cubicBezTo>
                    <a:pt x="4014850" y="1600359"/>
                    <a:pt x="3454052" y="1599089"/>
                    <a:pt x="2873916" y="1597819"/>
                  </a:cubicBezTo>
                  <a:cubicBezTo>
                    <a:pt x="2525834" y="1596549"/>
                    <a:pt x="2177752" y="1595279"/>
                    <a:pt x="1849009" y="1594009"/>
                  </a:cubicBezTo>
                  <a:cubicBezTo>
                    <a:pt x="1230197" y="1592739"/>
                    <a:pt x="611385" y="1591469"/>
                    <a:pt x="48260" y="1591469"/>
                  </a:cubicBezTo>
                  <a:cubicBezTo>
                    <a:pt x="38100" y="1591469"/>
                    <a:pt x="29210" y="1591469"/>
                    <a:pt x="19050" y="1590199"/>
                  </a:cubicBezTo>
                  <a:cubicBezTo>
                    <a:pt x="10160" y="1588929"/>
                    <a:pt x="5080" y="1582579"/>
                    <a:pt x="7620" y="1573689"/>
                  </a:cubicBezTo>
                  <a:cubicBezTo>
                    <a:pt x="16510" y="1541947"/>
                    <a:pt x="12700" y="1512379"/>
                    <a:pt x="11430" y="1481628"/>
                  </a:cubicBezTo>
                  <a:cubicBezTo>
                    <a:pt x="10160" y="1418945"/>
                    <a:pt x="6350" y="1357444"/>
                    <a:pt x="7620" y="1294760"/>
                  </a:cubicBezTo>
                  <a:cubicBezTo>
                    <a:pt x="5080" y="1216701"/>
                    <a:pt x="0" y="250427"/>
                    <a:pt x="7620" y="171185"/>
                  </a:cubicBezTo>
                  <a:cubicBezTo>
                    <a:pt x="8890" y="155810"/>
                    <a:pt x="7620" y="139252"/>
                    <a:pt x="8890" y="123876"/>
                  </a:cubicBezTo>
                  <a:cubicBezTo>
                    <a:pt x="10160" y="99040"/>
                    <a:pt x="12700" y="71837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127938" y="30480"/>
                    <a:pt x="437344" y="29210"/>
                  </a:cubicBezTo>
                  <a:cubicBezTo>
                    <a:pt x="959467" y="25400"/>
                    <a:pt x="1481589" y="22860"/>
                    <a:pt x="2023050" y="20320"/>
                  </a:cubicBezTo>
                  <a:cubicBezTo>
                    <a:pt x="2390469" y="17780"/>
                    <a:pt x="2757889" y="16510"/>
                    <a:pt x="3105971" y="13970"/>
                  </a:cubicBezTo>
                  <a:cubicBezTo>
                    <a:pt x="3454053" y="11430"/>
                    <a:pt x="3821472" y="8890"/>
                    <a:pt x="4169554" y="8890"/>
                  </a:cubicBezTo>
                  <a:cubicBezTo>
                    <a:pt x="4556311" y="7620"/>
                    <a:pt x="4943069" y="10160"/>
                    <a:pt x="5329826" y="8890"/>
                  </a:cubicBezTo>
                  <a:cubicBezTo>
                    <a:pt x="5813273" y="8890"/>
                    <a:pt x="14573330" y="6350"/>
                    <a:pt x="15056776" y="5080"/>
                  </a:cubicBezTo>
                  <a:cubicBezTo>
                    <a:pt x="15520886" y="3810"/>
                    <a:pt x="15984996" y="2540"/>
                    <a:pt x="16468442" y="2540"/>
                  </a:cubicBezTo>
                  <a:cubicBezTo>
                    <a:pt x="17261295" y="1270"/>
                    <a:pt x="18034810" y="0"/>
                    <a:pt x="18827663" y="0"/>
                  </a:cubicBezTo>
                  <a:cubicBezTo>
                    <a:pt x="19156407" y="0"/>
                    <a:pt x="19504488" y="2540"/>
                    <a:pt x="19833231" y="2540"/>
                  </a:cubicBezTo>
                  <a:cubicBezTo>
                    <a:pt x="20742112" y="3810"/>
                    <a:pt x="21670329" y="5080"/>
                    <a:pt x="22579210" y="7620"/>
                  </a:cubicBezTo>
                  <a:cubicBezTo>
                    <a:pt x="23062657" y="8890"/>
                    <a:pt x="23546103" y="12700"/>
                    <a:pt x="24029551" y="16510"/>
                  </a:cubicBezTo>
                  <a:cubicBezTo>
                    <a:pt x="24145577" y="16510"/>
                    <a:pt x="24261605" y="16510"/>
                    <a:pt x="24358296" y="16510"/>
                  </a:cubicBezTo>
                  <a:cubicBezTo>
                    <a:pt x="24443619" y="17780"/>
                    <a:pt x="24452510" y="20320"/>
                    <a:pt x="24462669" y="21590"/>
                  </a:cubicBezTo>
                  <a:close/>
                  <a:moveTo>
                    <a:pt x="24472830" y="1586389"/>
                  </a:moveTo>
                  <a:cubicBezTo>
                    <a:pt x="24474099" y="1569879"/>
                    <a:pt x="24475369" y="1557179"/>
                    <a:pt x="24475369" y="1544479"/>
                  </a:cubicBezTo>
                  <a:cubicBezTo>
                    <a:pt x="24474099" y="1476897"/>
                    <a:pt x="24472830" y="1414214"/>
                    <a:pt x="24472830" y="1346799"/>
                  </a:cubicBezTo>
                  <a:cubicBezTo>
                    <a:pt x="24472830" y="1316049"/>
                    <a:pt x="24475369" y="1285298"/>
                    <a:pt x="24474099" y="1254548"/>
                  </a:cubicBezTo>
                  <a:cubicBezTo>
                    <a:pt x="24474099" y="1226163"/>
                    <a:pt x="24472830" y="1196595"/>
                    <a:pt x="24471560" y="1168210"/>
                  </a:cubicBezTo>
                  <a:cubicBezTo>
                    <a:pt x="24466480" y="1124450"/>
                    <a:pt x="24455049" y="218493"/>
                    <a:pt x="24455049" y="174733"/>
                  </a:cubicBezTo>
                  <a:cubicBezTo>
                    <a:pt x="24452510" y="138069"/>
                    <a:pt x="24449969" y="100222"/>
                    <a:pt x="24447430" y="63500"/>
                  </a:cubicBezTo>
                  <a:cubicBezTo>
                    <a:pt x="24446160" y="44450"/>
                    <a:pt x="24444890" y="43180"/>
                    <a:pt x="24300280" y="41910"/>
                  </a:cubicBezTo>
                  <a:cubicBezTo>
                    <a:pt x="24242267" y="41910"/>
                    <a:pt x="24203592" y="41910"/>
                    <a:pt x="24145577" y="40640"/>
                  </a:cubicBezTo>
                  <a:cubicBezTo>
                    <a:pt x="23662132" y="36830"/>
                    <a:pt x="23159345" y="31750"/>
                    <a:pt x="22675899" y="30480"/>
                  </a:cubicBezTo>
                  <a:cubicBezTo>
                    <a:pt x="21496289" y="26670"/>
                    <a:pt x="20297342" y="25400"/>
                    <a:pt x="19117732" y="22860"/>
                  </a:cubicBezTo>
                  <a:cubicBezTo>
                    <a:pt x="18943691" y="22860"/>
                    <a:pt x="18750312" y="22860"/>
                    <a:pt x="18576270" y="22860"/>
                  </a:cubicBezTo>
                  <a:cubicBezTo>
                    <a:pt x="18286203" y="22860"/>
                    <a:pt x="17996135" y="22860"/>
                    <a:pt x="17725404" y="22860"/>
                  </a:cubicBezTo>
                  <a:cubicBezTo>
                    <a:pt x="17106592" y="22860"/>
                    <a:pt x="16487779" y="22860"/>
                    <a:pt x="15888306" y="24130"/>
                  </a:cubicBezTo>
                  <a:cubicBezTo>
                    <a:pt x="15366182" y="25400"/>
                    <a:pt x="6567450" y="29210"/>
                    <a:pt x="6045328" y="29210"/>
                  </a:cubicBezTo>
                  <a:cubicBezTo>
                    <a:pt x="5194461" y="29210"/>
                    <a:pt x="4343595" y="26670"/>
                    <a:pt x="3492728" y="33020"/>
                  </a:cubicBezTo>
                  <a:cubicBezTo>
                    <a:pt x="3047957" y="36830"/>
                    <a:pt x="2622524" y="36830"/>
                    <a:pt x="2197090" y="38100"/>
                  </a:cubicBezTo>
                  <a:cubicBezTo>
                    <a:pt x="1462251" y="41910"/>
                    <a:pt x="727412" y="45720"/>
                    <a:pt x="49530" y="50800"/>
                  </a:cubicBezTo>
                  <a:cubicBezTo>
                    <a:pt x="36830" y="50800"/>
                    <a:pt x="34290" y="53340"/>
                    <a:pt x="33020" y="68289"/>
                  </a:cubicBezTo>
                  <a:cubicBezTo>
                    <a:pt x="31750" y="89578"/>
                    <a:pt x="31750" y="110867"/>
                    <a:pt x="30480" y="132156"/>
                  </a:cubicBezTo>
                  <a:cubicBezTo>
                    <a:pt x="29210" y="167637"/>
                    <a:pt x="26670" y="201935"/>
                    <a:pt x="25400" y="237417"/>
                  </a:cubicBezTo>
                  <a:cubicBezTo>
                    <a:pt x="20320" y="275263"/>
                    <a:pt x="26670" y="1200143"/>
                    <a:pt x="29210" y="1237990"/>
                  </a:cubicBezTo>
                  <a:cubicBezTo>
                    <a:pt x="29210" y="1278202"/>
                    <a:pt x="29210" y="1319597"/>
                    <a:pt x="30480" y="1359809"/>
                  </a:cubicBezTo>
                  <a:cubicBezTo>
                    <a:pt x="30480" y="1389377"/>
                    <a:pt x="33020" y="1418945"/>
                    <a:pt x="33020" y="1448512"/>
                  </a:cubicBezTo>
                  <a:cubicBezTo>
                    <a:pt x="33020" y="1480446"/>
                    <a:pt x="33020" y="1512379"/>
                    <a:pt x="31750" y="1544479"/>
                  </a:cubicBezTo>
                  <a:cubicBezTo>
                    <a:pt x="31750" y="1548289"/>
                    <a:pt x="31750" y="1550829"/>
                    <a:pt x="31750" y="1554639"/>
                  </a:cubicBezTo>
                  <a:cubicBezTo>
                    <a:pt x="31750" y="1564799"/>
                    <a:pt x="35560" y="1568609"/>
                    <a:pt x="44450" y="1568609"/>
                  </a:cubicBezTo>
                  <a:cubicBezTo>
                    <a:pt x="166614" y="1568609"/>
                    <a:pt x="437344" y="1569879"/>
                    <a:pt x="688736" y="1569879"/>
                  </a:cubicBezTo>
                  <a:cubicBezTo>
                    <a:pt x="1056156" y="1569879"/>
                    <a:pt x="1442914" y="1567339"/>
                    <a:pt x="1810333" y="1569879"/>
                  </a:cubicBezTo>
                  <a:cubicBezTo>
                    <a:pt x="2409807" y="1573689"/>
                    <a:pt x="3009281" y="1576229"/>
                    <a:pt x="3608755" y="1574959"/>
                  </a:cubicBezTo>
                  <a:cubicBezTo>
                    <a:pt x="3995513" y="1573689"/>
                    <a:pt x="4362933" y="1576229"/>
                    <a:pt x="4749690" y="1576229"/>
                  </a:cubicBezTo>
                  <a:cubicBezTo>
                    <a:pt x="5310488" y="1576229"/>
                    <a:pt x="5871286" y="1574959"/>
                    <a:pt x="6432085" y="1576229"/>
                  </a:cubicBezTo>
                  <a:cubicBezTo>
                    <a:pt x="7263613" y="1577499"/>
                    <a:pt x="16391090" y="1567339"/>
                    <a:pt x="17241956" y="1569879"/>
                  </a:cubicBezTo>
                  <a:cubicBezTo>
                    <a:pt x="17609377" y="1571149"/>
                    <a:pt x="17976795" y="1572419"/>
                    <a:pt x="18324878" y="1572419"/>
                  </a:cubicBezTo>
                  <a:cubicBezTo>
                    <a:pt x="18963028" y="1574959"/>
                    <a:pt x="19581840" y="1571149"/>
                    <a:pt x="20219990" y="1574959"/>
                  </a:cubicBezTo>
                  <a:cubicBezTo>
                    <a:pt x="20742112" y="1577499"/>
                    <a:pt x="21264233" y="1577499"/>
                    <a:pt x="21786358" y="1580039"/>
                  </a:cubicBezTo>
                  <a:cubicBezTo>
                    <a:pt x="22559872" y="1583849"/>
                    <a:pt x="23333388" y="1586389"/>
                    <a:pt x="24106902" y="1587659"/>
                  </a:cubicBezTo>
                  <a:cubicBezTo>
                    <a:pt x="24396971" y="1587659"/>
                    <a:pt x="24452510" y="1586389"/>
                    <a:pt x="24472830" y="1586389"/>
                  </a:cubicBezTo>
                  <a:close/>
                </a:path>
              </a:pathLst>
            </a:custGeom>
            <a:solidFill>
              <a:srgbClr val="A28256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7187314" y="2945296"/>
            <a:ext cx="4445894" cy="4963868"/>
          </a:xfrm>
          <a:custGeom>
            <a:avLst/>
            <a:gdLst/>
            <a:ahLst/>
            <a:cxnLst/>
            <a:rect l="l" t="t" r="r" b="b"/>
            <a:pathLst>
              <a:path w="4445894" h="4963868">
                <a:moveTo>
                  <a:pt x="0" y="0"/>
                </a:moveTo>
                <a:lnTo>
                  <a:pt x="4445894" y="0"/>
                </a:lnTo>
                <a:lnTo>
                  <a:pt x="4445894" y="4963868"/>
                </a:lnTo>
                <a:lnTo>
                  <a:pt x="0" y="49638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60" b="-1426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>
          <a:xfrm>
            <a:off x="7695708" y="7581900"/>
            <a:ext cx="2896258" cy="2293399"/>
          </a:xfrm>
          <a:custGeom>
            <a:avLst/>
            <a:gdLst/>
            <a:ahLst/>
            <a:cxnLst/>
            <a:rect l="l" t="t" r="r" b="b"/>
            <a:pathLst>
              <a:path w="2896258" h="2293399">
                <a:moveTo>
                  <a:pt x="0" y="0"/>
                </a:moveTo>
                <a:lnTo>
                  <a:pt x="2896257" y="0"/>
                </a:lnTo>
                <a:lnTo>
                  <a:pt x="2896257" y="2293399"/>
                </a:lnTo>
                <a:lnTo>
                  <a:pt x="0" y="22933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491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12" name="Group 12"/>
          <p:cNvGrpSpPr/>
          <p:nvPr/>
        </p:nvGrpSpPr>
        <p:grpSpPr>
          <a:xfrm>
            <a:off x="222651" y="1414268"/>
            <a:ext cx="17842697" cy="1064883"/>
            <a:chOff x="0" y="0"/>
            <a:chExt cx="140052524" cy="8358580"/>
          </a:xfrm>
        </p:grpSpPr>
        <p:sp>
          <p:nvSpPr>
            <p:cNvPr id="13" name="Freeform 13"/>
            <p:cNvSpPr/>
            <p:nvPr/>
          </p:nvSpPr>
          <p:spPr>
            <a:xfrm>
              <a:off x="10160" y="16510"/>
              <a:ext cx="140029664" cy="8330640"/>
            </a:xfrm>
            <a:custGeom>
              <a:avLst/>
              <a:gdLst/>
              <a:ahLst/>
              <a:cxnLst/>
              <a:rect l="l" t="t" r="r" b="b"/>
              <a:pathLst>
                <a:path w="140029664" h="8330640">
                  <a:moveTo>
                    <a:pt x="140029664" y="8330640"/>
                  </a:moveTo>
                  <a:lnTo>
                    <a:pt x="0" y="8323020"/>
                  </a:lnTo>
                  <a:lnTo>
                    <a:pt x="0" y="2902510"/>
                  </a:lnTo>
                  <a:lnTo>
                    <a:pt x="17780" y="19050"/>
                  </a:lnTo>
                  <a:lnTo>
                    <a:pt x="69832523" y="0"/>
                  </a:lnTo>
                  <a:lnTo>
                    <a:pt x="140010614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-3810" y="0"/>
              <a:ext cx="140058877" cy="8357310"/>
            </a:xfrm>
            <a:custGeom>
              <a:avLst/>
              <a:gdLst/>
              <a:ahLst/>
              <a:cxnLst/>
              <a:rect l="l" t="t" r="r" b="b"/>
              <a:pathLst>
                <a:path w="140058877" h="8357310">
                  <a:moveTo>
                    <a:pt x="140024584" y="21590"/>
                  </a:moveTo>
                  <a:cubicBezTo>
                    <a:pt x="140025849" y="34290"/>
                    <a:pt x="140025849" y="44450"/>
                    <a:pt x="140027127" y="54610"/>
                  </a:cubicBezTo>
                  <a:cubicBezTo>
                    <a:pt x="140029669" y="191703"/>
                    <a:pt x="140030934" y="376159"/>
                    <a:pt x="140033477" y="554028"/>
                  </a:cubicBezTo>
                  <a:cubicBezTo>
                    <a:pt x="140033477" y="810949"/>
                    <a:pt x="140046177" y="5876908"/>
                    <a:pt x="140052527" y="6133829"/>
                  </a:cubicBezTo>
                  <a:cubicBezTo>
                    <a:pt x="140058877" y="6522505"/>
                    <a:pt x="140055069" y="6917768"/>
                    <a:pt x="140055069" y="7306443"/>
                  </a:cubicBezTo>
                  <a:cubicBezTo>
                    <a:pt x="140055069" y="7649005"/>
                    <a:pt x="140056334" y="7965215"/>
                    <a:pt x="140057599" y="8296350"/>
                  </a:cubicBezTo>
                  <a:cubicBezTo>
                    <a:pt x="140057599" y="8317940"/>
                    <a:pt x="140057599" y="8331910"/>
                    <a:pt x="140057599" y="8356040"/>
                  </a:cubicBezTo>
                  <a:cubicBezTo>
                    <a:pt x="140034742" y="8356040"/>
                    <a:pt x="140014427" y="8357310"/>
                    <a:pt x="139545382" y="8356040"/>
                  </a:cubicBezTo>
                  <a:cubicBezTo>
                    <a:pt x="132331324" y="8350960"/>
                    <a:pt x="125006276" y="8357310"/>
                    <a:pt x="117792230" y="8352230"/>
                  </a:cubicBezTo>
                  <a:cubicBezTo>
                    <a:pt x="113463787" y="8348420"/>
                    <a:pt x="109246345" y="8350960"/>
                    <a:pt x="104917915" y="8348420"/>
                  </a:cubicBezTo>
                  <a:cubicBezTo>
                    <a:pt x="102920164" y="8347150"/>
                    <a:pt x="100922431" y="8345880"/>
                    <a:pt x="98924693" y="8344610"/>
                  </a:cubicBezTo>
                  <a:cubicBezTo>
                    <a:pt x="97703850" y="8344610"/>
                    <a:pt x="96593995" y="8345880"/>
                    <a:pt x="95373152" y="8345880"/>
                  </a:cubicBezTo>
                  <a:cubicBezTo>
                    <a:pt x="92265558" y="8344610"/>
                    <a:pt x="83719674" y="8345880"/>
                    <a:pt x="80612087" y="8344610"/>
                  </a:cubicBezTo>
                  <a:cubicBezTo>
                    <a:pt x="78392377" y="8343340"/>
                    <a:pt x="33998178" y="8352230"/>
                    <a:pt x="31778469" y="8350960"/>
                  </a:cubicBezTo>
                  <a:cubicBezTo>
                    <a:pt x="31223542" y="8350960"/>
                    <a:pt x="30557629" y="8352230"/>
                    <a:pt x="30002701" y="8352230"/>
                  </a:cubicBezTo>
                  <a:cubicBezTo>
                    <a:pt x="28670876" y="8352230"/>
                    <a:pt x="27450032" y="8353500"/>
                    <a:pt x="26118210" y="8353500"/>
                  </a:cubicBezTo>
                  <a:cubicBezTo>
                    <a:pt x="22788644" y="8353500"/>
                    <a:pt x="19570064" y="8352230"/>
                    <a:pt x="16240501" y="8350960"/>
                  </a:cubicBezTo>
                  <a:cubicBezTo>
                    <a:pt x="14242761" y="8349690"/>
                    <a:pt x="12245023" y="8348420"/>
                    <a:pt x="10358269" y="8347150"/>
                  </a:cubicBezTo>
                  <a:cubicBezTo>
                    <a:pt x="6806734" y="8345880"/>
                    <a:pt x="3255198" y="8344610"/>
                    <a:pt x="48260" y="8344610"/>
                  </a:cubicBezTo>
                  <a:cubicBezTo>
                    <a:pt x="38100" y="8344610"/>
                    <a:pt x="29210" y="8344610"/>
                    <a:pt x="19050" y="8343340"/>
                  </a:cubicBezTo>
                  <a:cubicBezTo>
                    <a:pt x="10160" y="8342070"/>
                    <a:pt x="5080" y="8335720"/>
                    <a:pt x="7620" y="8326830"/>
                  </a:cubicBezTo>
                  <a:cubicBezTo>
                    <a:pt x="16510" y="8294602"/>
                    <a:pt x="12700" y="8129909"/>
                    <a:pt x="11430" y="7958628"/>
                  </a:cubicBezTo>
                  <a:cubicBezTo>
                    <a:pt x="10160" y="7609479"/>
                    <a:pt x="6350" y="7266917"/>
                    <a:pt x="7620" y="6917768"/>
                  </a:cubicBezTo>
                  <a:cubicBezTo>
                    <a:pt x="5080" y="6482978"/>
                    <a:pt x="0" y="1100809"/>
                    <a:pt x="7620" y="659431"/>
                  </a:cubicBezTo>
                  <a:cubicBezTo>
                    <a:pt x="8890" y="573791"/>
                    <a:pt x="7620" y="481563"/>
                    <a:pt x="8890" y="395922"/>
                  </a:cubicBezTo>
                  <a:cubicBezTo>
                    <a:pt x="10160" y="257580"/>
                    <a:pt x="12700" y="106063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480562" y="30480"/>
                    <a:pt x="2256329" y="29210"/>
                  </a:cubicBezTo>
                  <a:cubicBezTo>
                    <a:pt x="5252938" y="25400"/>
                    <a:pt x="8249546" y="22860"/>
                    <a:pt x="11357140" y="20320"/>
                  </a:cubicBezTo>
                  <a:cubicBezTo>
                    <a:pt x="13465864" y="17780"/>
                    <a:pt x="15574588" y="16510"/>
                    <a:pt x="17572328" y="13970"/>
                  </a:cubicBezTo>
                  <a:cubicBezTo>
                    <a:pt x="19570065" y="11430"/>
                    <a:pt x="21678789" y="8890"/>
                    <a:pt x="23676529" y="8890"/>
                  </a:cubicBezTo>
                  <a:cubicBezTo>
                    <a:pt x="25896239" y="7620"/>
                    <a:pt x="28115948" y="10160"/>
                    <a:pt x="30335658" y="8890"/>
                  </a:cubicBezTo>
                  <a:cubicBezTo>
                    <a:pt x="33110298" y="8890"/>
                    <a:pt x="83386720" y="6350"/>
                    <a:pt x="86161360" y="5080"/>
                  </a:cubicBezTo>
                  <a:cubicBezTo>
                    <a:pt x="88825012" y="3810"/>
                    <a:pt x="91488663" y="2540"/>
                    <a:pt x="94263303" y="2540"/>
                  </a:cubicBezTo>
                  <a:cubicBezTo>
                    <a:pt x="98813704" y="1270"/>
                    <a:pt x="103253123" y="0"/>
                    <a:pt x="107803531" y="0"/>
                  </a:cubicBezTo>
                  <a:cubicBezTo>
                    <a:pt x="109690287" y="0"/>
                    <a:pt x="111688019" y="2540"/>
                    <a:pt x="113574775" y="2540"/>
                  </a:cubicBezTo>
                  <a:cubicBezTo>
                    <a:pt x="118791090" y="3810"/>
                    <a:pt x="124118392" y="5080"/>
                    <a:pt x="129334719" y="7620"/>
                  </a:cubicBezTo>
                  <a:cubicBezTo>
                    <a:pt x="132109359" y="8890"/>
                    <a:pt x="134883986" y="12700"/>
                    <a:pt x="137658626" y="16510"/>
                  </a:cubicBezTo>
                  <a:cubicBezTo>
                    <a:pt x="138324545" y="16510"/>
                    <a:pt x="138990464" y="16510"/>
                    <a:pt x="139545382" y="16510"/>
                  </a:cubicBezTo>
                  <a:cubicBezTo>
                    <a:pt x="140005534" y="17780"/>
                    <a:pt x="140014427" y="20320"/>
                    <a:pt x="140024584" y="21590"/>
                  </a:cubicBezTo>
                  <a:close/>
                  <a:moveTo>
                    <a:pt x="140034742" y="8339530"/>
                  </a:moveTo>
                  <a:cubicBezTo>
                    <a:pt x="140036019" y="8323020"/>
                    <a:pt x="140037284" y="8310320"/>
                    <a:pt x="140037284" y="8297620"/>
                  </a:cubicBezTo>
                  <a:cubicBezTo>
                    <a:pt x="140036019" y="7932278"/>
                    <a:pt x="140034742" y="7583129"/>
                    <a:pt x="140034742" y="7207628"/>
                  </a:cubicBezTo>
                  <a:cubicBezTo>
                    <a:pt x="140034742" y="7036347"/>
                    <a:pt x="140037284" y="6865066"/>
                    <a:pt x="140036019" y="6693785"/>
                  </a:cubicBezTo>
                  <a:cubicBezTo>
                    <a:pt x="140036019" y="6535680"/>
                    <a:pt x="140034742" y="6370987"/>
                    <a:pt x="140033477" y="6212882"/>
                  </a:cubicBezTo>
                  <a:cubicBezTo>
                    <a:pt x="140028392" y="5969136"/>
                    <a:pt x="140016969" y="922940"/>
                    <a:pt x="140016969" y="679195"/>
                  </a:cubicBezTo>
                  <a:cubicBezTo>
                    <a:pt x="140014427" y="474975"/>
                    <a:pt x="140011884" y="264168"/>
                    <a:pt x="140009342" y="63500"/>
                  </a:cubicBezTo>
                  <a:cubicBezTo>
                    <a:pt x="140008077" y="44450"/>
                    <a:pt x="140006799" y="43180"/>
                    <a:pt x="139212429" y="41910"/>
                  </a:cubicBezTo>
                  <a:cubicBezTo>
                    <a:pt x="138879463" y="41910"/>
                    <a:pt x="138657499" y="41910"/>
                    <a:pt x="138324545" y="40640"/>
                  </a:cubicBezTo>
                  <a:cubicBezTo>
                    <a:pt x="135549905" y="36830"/>
                    <a:pt x="132664277" y="31750"/>
                    <a:pt x="129889649" y="30480"/>
                  </a:cubicBezTo>
                  <a:cubicBezTo>
                    <a:pt x="123119532" y="26670"/>
                    <a:pt x="116238439" y="25400"/>
                    <a:pt x="109468322" y="22860"/>
                  </a:cubicBezTo>
                  <a:cubicBezTo>
                    <a:pt x="108469450" y="22860"/>
                    <a:pt x="107359589" y="22860"/>
                    <a:pt x="106360729" y="22860"/>
                  </a:cubicBezTo>
                  <a:cubicBezTo>
                    <a:pt x="104695938" y="22860"/>
                    <a:pt x="103031159" y="22860"/>
                    <a:pt x="101477362" y="22860"/>
                  </a:cubicBezTo>
                  <a:cubicBezTo>
                    <a:pt x="97925827" y="22860"/>
                    <a:pt x="94374285" y="22860"/>
                    <a:pt x="90933739" y="24130"/>
                  </a:cubicBezTo>
                  <a:cubicBezTo>
                    <a:pt x="87937128" y="25400"/>
                    <a:pt x="37438728" y="29210"/>
                    <a:pt x="34442123" y="29210"/>
                  </a:cubicBezTo>
                  <a:cubicBezTo>
                    <a:pt x="29558763" y="29210"/>
                    <a:pt x="24675400" y="26670"/>
                    <a:pt x="19792039" y="33020"/>
                  </a:cubicBezTo>
                  <a:cubicBezTo>
                    <a:pt x="17239370" y="36830"/>
                    <a:pt x="14797690" y="36830"/>
                    <a:pt x="12356009" y="38100"/>
                  </a:cubicBezTo>
                  <a:cubicBezTo>
                    <a:pt x="8138560" y="41910"/>
                    <a:pt x="3921112" y="45720"/>
                    <a:pt x="49530" y="50800"/>
                  </a:cubicBezTo>
                  <a:cubicBezTo>
                    <a:pt x="36830" y="50800"/>
                    <a:pt x="34290" y="53340"/>
                    <a:pt x="33020" y="86300"/>
                  </a:cubicBezTo>
                  <a:cubicBezTo>
                    <a:pt x="31750" y="204879"/>
                    <a:pt x="31750" y="323458"/>
                    <a:pt x="30480" y="442037"/>
                  </a:cubicBezTo>
                  <a:cubicBezTo>
                    <a:pt x="29210" y="639668"/>
                    <a:pt x="26670" y="830712"/>
                    <a:pt x="25400" y="1028344"/>
                  </a:cubicBezTo>
                  <a:cubicBezTo>
                    <a:pt x="20320" y="1239151"/>
                    <a:pt x="26670" y="6390750"/>
                    <a:pt x="29210" y="6601558"/>
                  </a:cubicBezTo>
                  <a:cubicBezTo>
                    <a:pt x="29210" y="6825540"/>
                    <a:pt x="29210" y="7056110"/>
                    <a:pt x="30480" y="7280093"/>
                  </a:cubicBezTo>
                  <a:cubicBezTo>
                    <a:pt x="30480" y="7444786"/>
                    <a:pt x="33020" y="7609479"/>
                    <a:pt x="33020" y="7774172"/>
                  </a:cubicBezTo>
                  <a:cubicBezTo>
                    <a:pt x="33020" y="7952040"/>
                    <a:pt x="33020" y="8129909"/>
                    <a:pt x="31750" y="8297620"/>
                  </a:cubicBezTo>
                  <a:cubicBezTo>
                    <a:pt x="31750" y="8301430"/>
                    <a:pt x="31750" y="8303970"/>
                    <a:pt x="31750" y="8307780"/>
                  </a:cubicBezTo>
                  <a:cubicBezTo>
                    <a:pt x="31750" y="8317940"/>
                    <a:pt x="35560" y="8321750"/>
                    <a:pt x="44450" y="8321750"/>
                  </a:cubicBezTo>
                  <a:cubicBezTo>
                    <a:pt x="702533" y="8321750"/>
                    <a:pt x="2256329" y="8323020"/>
                    <a:pt x="3699141" y="8323020"/>
                  </a:cubicBezTo>
                  <a:cubicBezTo>
                    <a:pt x="5807865" y="8323020"/>
                    <a:pt x="8027575" y="8320480"/>
                    <a:pt x="10136299" y="8323020"/>
                  </a:cubicBezTo>
                  <a:cubicBezTo>
                    <a:pt x="13576850" y="8326830"/>
                    <a:pt x="17017401" y="8329370"/>
                    <a:pt x="20457951" y="8328100"/>
                  </a:cubicBezTo>
                  <a:cubicBezTo>
                    <a:pt x="22677660" y="8326830"/>
                    <a:pt x="24786384" y="8329370"/>
                    <a:pt x="27006094" y="8329370"/>
                  </a:cubicBezTo>
                  <a:cubicBezTo>
                    <a:pt x="30224672" y="8329370"/>
                    <a:pt x="33443251" y="8328100"/>
                    <a:pt x="36661833" y="8329370"/>
                  </a:cubicBezTo>
                  <a:cubicBezTo>
                    <a:pt x="41434208" y="8330640"/>
                    <a:pt x="93819361" y="8320480"/>
                    <a:pt x="98702722" y="8323020"/>
                  </a:cubicBezTo>
                  <a:cubicBezTo>
                    <a:pt x="100811449" y="8324290"/>
                    <a:pt x="102920164" y="8325560"/>
                    <a:pt x="104917915" y="8325560"/>
                  </a:cubicBezTo>
                  <a:cubicBezTo>
                    <a:pt x="108580438" y="8328100"/>
                    <a:pt x="112131961" y="8324290"/>
                    <a:pt x="115794485" y="8328100"/>
                  </a:cubicBezTo>
                  <a:cubicBezTo>
                    <a:pt x="118791090" y="8330640"/>
                    <a:pt x="121787694" y="8330640"/>
                    <a:pt x="124784311" y="8333180"/>
                  </a:cubicBezTo>
                  <a:cubicBezTo>
                    <a:pt x="129223730" y="8336990"/>
                    <a:pt x="133663149" y="8339530"/>
                    <a:pt x="138102568" y="8340800"/>
                  </a:cubicBezTo>
                  <a:cubicBezTo>
                    <a:pt x="139767360" y="8340800"/>
                    <a:pt x="140014427" y="8339530"/>
                    <a:pt x="140034742" y="833953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5572" y="1432049"/>
            <a:ext cx="17842697" cy="319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35" lvl="1" indent="-205118" algn="l">
              <a:lnSpc>
                <a:spcPts val="2242"/>
              </a:lnSpc>
              <a:buFont typeface="Arial"/>
              <a:buChar char="•"/>
            </a:pPr>
            <a:r>
              <a:rPr lang="en-US" sz="1900" b="1" spc="38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En </a:t>
            </a:r>
            <a:r>
              <a:rPr lang="en-US" sz="1900" b="1" u="sng" spc="38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Rasuwa</a:t>
            </a:r>
            <a:r>
              <a:rPr lang="en-US" sz="1900" b="1" spc="38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hay </a:t>
            </a:r>
            <a:r>
              <a:rPr lang="en-US" sz="1900" b="1" u="sng" spc="38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mucha</a:t>
            </a:r>
            <a:r>
              <a:rPr lang="en-US" sz="1900" b="1" u="sng" spc="380" dirty="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mayor </a:t>
            </a:r>
            <a:r>
              <a:rPr lang="en-US" sz="1900" b="1" u="sng" spc="38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proporción</a:t>
            </a:r>
            <a:r>
              <a:rPr lang="en-US" sz="1900" b="1" spc="38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de </a:t>
            </a:r>
            <a:r>
              <a:rPr lang="en-US" sz="1900" b="1" spc="38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edificios</a:t>
            </a:r>
            <a:r>
              <a:rPr lang="en-US" sz="1900" b="1" spc="38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1900" b="1" spc="38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derrumbados</a:t>
            </a:r>
            <a:r>
              <a:rPr lang="en-US" sz="1900" b="1" spc="38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que </a:t>
            </a:r>
            <a:r>
              <a:rPr lang="en-US" sz="1900" b="1" spc="38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en</a:t>
            </a:r>
            <a:r>
              <a:rPr lang="en-US" sz="1900" b="1" spc="38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1900" b="1" u="sng" spc="38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Makwanpur</a:t>
            </a:r>
            <a:endParaRPr lang="en-US" sz="1900" b="1" u="sng" spc="380" dirty="0">
              <a:solidFill>
                <a:srgbClr val="FF3131"/>
              </a:solidFill>
              <a:latin typeface="อีฟดอวอิ้ง Bold"/>
              <a:ea typeface="อีฟดอวอิ้ง Bold"/>
              <a:cs typeface="อีฟดอวอิ้ง Bold"/>
              <a:sym typeface="อีฟดอวอิ้ง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5572" y="1793476"/>
            <a:ext cx="17842697" cy="595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35" lvl="1" indent="-205118" algn="l">
              <a:lnSpc>
                <a:spcPts val="2242"/>
              </a:lnSpc>
              <a:buFont typeface="Arial"/>
              <a:buChar char="•"/>
            </a:pPr>
            <a:r>
              <a:rPr lang="en-US" sz="1900" b="1" spc="38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En </a:t>
            </a:r>
            <a:r>
              <a:rPr lang="en-US" sz="1900" b="1" spc="38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el</a:t>
            </a:r>
            <a:r>
              <a:rPr lang="en-US" sz="1900" b="1" spc="38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1900" b="1" spc="38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distrito</a:t>
            </a:r>
            <a:r>
              <a:rPr lang="en-US" sz="1900" b="1" spc="38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de </a:t>
            </a:r>
            <a:r>
              <a:rPr lang="en-US" sz="1900" b="1" u="sng" spc="38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Makwanpur</a:t>
            </a:r>
            <a:r>
              <a:rPr lang="en-US" sz="1900" b="1" spc="38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1900" b="1" spc="38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parece</a:t>
            </a:r>
            <a:r>
              <a:rPr lang="en-US" sz="1900" b="1" spc="38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no </a:t>
            </a:r>
            <a:r>
              <a:rPr lang="en-US" sz="1900" b="1" spc="38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existir</a:t>
            </a:r>
            <a:r>
              <a:rPr lang="en-US" sz="1900" b="1" spc="38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1900" b="1" spc="38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una</a:t>
            </a:r>
            <a:r>
              <a:rPr lang="en-US" sz="1900" b="1" spc="38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1900" b="1" u="sng" spc="38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diferencia</a:t>
            </a:r>
            <a:r>
              <a:rPr lang="en-US" sz="1900" b="1" u="sng" spc="380" dirty="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1900" b="1" u="sng" spc="38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significativa</a:t>
            </a:r>
            <a:r>
              <a:rPr lang="en-US" sz="1900" b="1" spc="38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1900" b="1" spc="38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en</a:t>
            </a:r>
            <a:r>
              <a:rPr lang="en-US" sz="1900" b="1" spc="38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la </a:t>
            </a:r>
            <a:r>
              <a:rPr lang="en-US" sz="1900" b="1" spc="38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resistencia</a:t>
            </a:r>
            <a:r>
              <a:rPr lang="en-US" sz="1900" b="1" spc="38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de </a:t>
            </a:r>
            <a:r>
              <a:rPr lang="en-US" sz="1900" b="1" spc="38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los</a:t>
            </a:r>
            <a:r>
              <a:rPr lang="en-US" sz="1900" b="1" spc="38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1900" b="1" spc="38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edificios</a:t>
            </a:r>
            <a:r>
              <a:rPr lang="en-US" sz="1900" b="1" spc="38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al </a:t>
            </a:r>
            <a:r>
              <a:rPr lang="en-US" sz="1900" b="1" spc="38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colapso</a:t>
            </a:r>
            <a:r>
              <a:rPr lang="en-US" sz="1900" b="1" spc="38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1900" b="1" spc="38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en</a:t>
            </a:r>
            <a:r>
              <a:rPr lang="en-US" sz="1900" b="1" spc="38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1900" b="1" spc="38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función</a:t>
            </a:r>
            <a:r>
              <a:rPr lang="en-US" sz="1900" b="1" spc="38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del </a:t>
            </a:r>
            <a:r>
              <a:rPr lang="en-US" sz="1900" b="1" u="sng" spc="38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número</a:t>
            </a:r>
            <a:r>
              <a:rPr lang="en-US" sz="1900" b="1" u="sng" spc="380" dirty="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de </a:t>
            </a:r>
            <a:r>
              <a:rPr lang="en-US" sz="1900" b="1" u="sng" spc="38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plantas</a:t>
            </a:r>
            <a:r>
              <a:rPr lang="en-US" sz="1900" b="1" spc="38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del </a:t>
            </a:r>
            <a:r>
              <a:rPr lang="en-US" sz="1900" b="1" spc="38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mismo</a:t>
            </a:r>
            <a:endParaRPr lang="en-US" sz="1900" b="1" spc="380" dirty="0">
              <a:solidFill>
                <a:srgbClr val="000000"/>
              </a:solidFill>
              <a:latin typeface="อีฟดอวอิ้ง Bold"/>
              <a:ea typeface="อีฟดอวอิ้ง Bold"/>
              <a:cs typeface="อีฟดอวอิ้ง Bold"/>
              <a:sym typeface="อีฟดอวอิ้ง Bold"/>
            </a:endParaRP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AF0936B0-EADD-0625-F2FA-0CEDC9D8A4B0}"/>
              </a:ext>
            </a:extLst>
          </p:cNvPr>
          <p:cNvGrpSpPr/>
          <p:nvPr/>
        </p:nvGrpSpPr>
        <p:grpSpPr>
          <a:xfrm>
            <a:off x="321674" y="2704710"/>
            <a:ext cx="6333120" cy="6505391"/>
            <a:chOff x="321674" y="2704710"/>
            <a:chExt cx="6333120" cy="6505391"/>
          </a:xfrm>
        </p:grpSpPr>
        <p:sp>
          <p:nvSpPr>
            <p:cNvPr id="7" name="Freeform 7"/>
            <p:cNvSpPr/>
            <p:nvPr/>
          </p:nvSpPr>
          <p:spPr>
            <a:xfrm>
              <a:off x="321674" y="2853143"/>
              <a:ext cx="6333120" cy="6356958"/>
            </a:xfrm>
            <a:custGeom>
              <a:avLst/>
              <a:gdLst/>
              <a:ahLst/>
              <a:cxnLst/>
              <a:rect l="l" t="t" r="r" b="b"/>
              <a:pathLst>
                <a:path w="6333120" h="6356958">
                  <a:moveTo>
                    <a:pt x="0" y="0"/>
                  </a:moveTo>
                  <a:lnTo>
                    <a:pt x="6333120" y="0"/>
                  </a:lnTo>
                  <a:lnTo>
                    <a:pt x="6333120" y="6356958"/>
                  </a:lnTo>
                  <a:lnTo>
                    <a:pt x="0" y="63569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7D0E63AB-F6DF-31F2-3063-2277EA732E1B}"/>
                </a:ext>
              </a:extLst>
            </p:cNvPr>
            <p:cNvSpPr txBox="1"/>
            <p:nvPr/>
          </p:nvSpPr>
          <p:spPr>
            <a:xfrm>
              <a:off x="2325025" y="2704710"/>
              <a:ext cx="2286000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ES" b="1" dirty="0"/>
                <a:t>Distrito RASUWA</a:t>
              </a:r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595F7DC7-A430-6076-C4B6-945416F298F3}"/>
              </a:ext>
            </a:extLst>
          </p:cNvPr>
          <p:cNvGrpSpPr/>
          <p:nvPr/>
        </p:nvGrpSpPr>
        <p:grpSpPr>
          <a:xfrm>
            <a:off x="11729727" y="2720196"/>
            <a:ext cx="6269550" cy="6542919"/>
            <a:chOff x="11729727" y="2720196"/>
            <a:chExt cx="6269550" cy="6542919"/>
          </a:xfrm>
        </p:grpSpPr>
        <p:sp>
          <p:nvSpPr>
            <p:cNvPr id="6" name="Freeform 6"/>
            <p:cNvSpPr/>
            <p:nvPr/>
          </p:nvSpPr>
          <p:spPr>
            <a:xfrm>
              <a:off x="11729727" y="2906157"/>
              <a:ext cx="6269550" cy="6356958"/>
            </a:xfrm>
            <a:custGeom>
              <a:avLst/>
              <a:gdLst/>
              <a:ahLst/>
              <a:cxnLst/>
              <a:rect l="l" t="t" r="r" b="b"/>
              <a:pathLst>
                <a:path w="6269550" h="6356958">
                  <a:moveTo>
                    <a:pt x="0" y="0"/>
                  </a:moveTo>
                  <a:lnTo>
                    <a:pt x="6269550" y="0"/>
                  </a:lnTo>
                  <a:lnTo>
                    <a:pt x="6269550" y="6356958"/>
                  </a:lnTo>
                  <a:lnTo>
                    <a:pt x="0" y="63569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3F55BEEF-C379-6201-DA99-BD486AF97605}"/>
                </a:ext>
              </a:extLst>
            </p:cNvPr>
            <p:cNvSpPr txBox="1"/>
            <p:nvPr/>
          </p:nvSpPr>
          <p:spPr>
            <a:xfrm>
              <a:off x="13432649" y="2720196"/>
              <a:ext cx="3117319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ES" b="1" dirty="0"/>
                <a:t>Distrito MAKWANPUR</a:t>
              </a:r>
            </a:p>
          </p:txBody>
        </p:sp>
      </p:grpSp>
      <p:sp>
        <p:nvSpPr>
          <p:cNvPr id="19" name="TextBox 11">
            <a:extLst>
              <a:ext uri="{FF2B5EF4-FFF2-40B4-BE49-F238E27FC236}">
                <a16:creationId xmlns:a16="http://schemas.microsoft.com/office/drawing/2014/main" id="{2404CB18-0C65-B40F-5413-20C8557EE54B}"/>
              </a:ext>
            </a:extLst>
          </p:cNvPr>
          <p:cNvSpPr txBox="1"/>
          <p:nvPr/>
        </p:nvSpPr>
        <p:spPr>
          <a:xfrm>
            <a:off x="105572" y="210947"/>
            <a:ext cx="18076856" cy="931281"/>
          </a:xfrm>
          <a:prstGeom prst="rect">
            <a:avLst/>
          </a:prstGeom>
          <a:solidFill>
            <a:srgbClr val="A2DBDF"/>
          </a:solidFill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552"/>
              </a:lnSpc>
              <a:spcBef>
                <a:spcPct val="0"/>
              </a:spcBef>
            </a:pPr>
            <a:r>
              <a:rPr lang="en-US" sz="5400" b="1" u="none" strike="noStrike" spc="1280" dirty="0">
                <a:solidFill>
                  <a:schemeClr val="accent1">
                    <a:lumMod val="75000"/>
                  </a:schemeClr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ESTUDIO DE LA SEGUNDA HIPÓTESIS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809C422-3E30-E6B9-3E18-B378B992CF96}"/>
              </a:ext>
            </a:extLst>
          </p:cNvPr>
          <p:cNvSpPr txBox="1"/>
          <p:nvPr/>
        </p:nvSpPr>
        <p:spPr>
          <a:xfrm>
            <a:off x="9410261" y="3631353"/>
            <a:ext cx="1066800" cy="307777"/>
          </a:xfrm>
          <a:prstGeom prst="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RASUWA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BEA9A2C-9034-DA8D-9517-6CDB0C8A50A4}"/>
              </a:ext>
            </a:extLst>
          </p:cNvPr>
          <p:cNvSpPr txBox="1"/>
          <p:nvPr/>
        </p:nvSpPr>
        <p:spPr>
          <a:xfrm>
            <a:off x="7315200" y="6142230"/>
            <a:ext cx="1389902" cy="307777"/>
          </a:xfrm>
          <a:prstGeom prst="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MAKWANPUR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5" grpId="0"/>
      <p:bldP spid="16" grpId="0"/>
      <p:bldP spid="22" grpId="0" animBg="1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</a:blip>
            <a:stretch>
              <a:fillRect l="-21588" t="-21872" b="-21872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234159" y="171981"/>
            <a:ext cx="17842697" cy="1169647"/>
            <a:chOff x="0" y="0"/>
            <a:chExt cx="24490610" cy="1605439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24467749" cy="1577499"/>
            </a:xfrm>
            <a:custGeom>
              <a:avLst/>
              <a:gdLst/>
              <a:ahLst/>
              <a:cxnLst/>
              <a:rect l="l" t="t" r="r" b="b"/>
              <a:pathLst>
                <a:path w="24467749" h="1577499">
                  <a:moveTo>
                    <a:pt x="24467749" y="1577499"/>
                  </a:moveTo>
                  <a:lnTo>
                    <a:pt x="0" y="1569879"/>
                  </a:lnTo>
                  <a:lnTo>
                    <a:pt x="0" y="560345"/>
                  </a:lnTo>
                  <a:lnTo>
                    <a:pt x="17780" y="19050"/>
                  </a:lnTo>
                  <a:lnTo>
                    <a:pt x="12200140" y="0"/>
                  </a:lnTo>
                  <a:lnTo>
                    <a:pt x="24448699" y="5080"/>
                  </a:lnTo>
                  <a:close/>
                </a:path>
              </a:pathLst>
            </a:custGeom>
            <a:solidFill>
              <a:srgbClr val="A28256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Freeform 5"/>
            <p:cNvSpPr/>
            <p:nvPr/>
          </p:nvSpPr>
          <p:spPr>
            <a:xfrm>
              <a:off x="-3810" y="0"/>
              <a:ext cx="24496960" cy="1604169"/>
            </a:xfrm>
            <a:custGeom>
              <a:avLst/>
              <a:gdLst/>
              <a:ahLst/>
              <a:cxnLst/>
              <a:rect l="l" t="t" r="r" b="b"/>
              <a:pathLst>
                <a:path w="24496960" h="1604169">
                  <a:moveTo>
                    <a:pt x="24462669" y="21590"/>
                  </a:moveTo>
                  <a:cubicBezTo>
                    <a:pt x="24463940" y="34290"/>
                    <a:pt x="24463940" y="44450"/>
                    <a:pt x="24465210" y="54610"/>
                  </a:cubicBezTo>
                  <a:cubicBezTo>
                    <a:pt x="24467749" y="87213"/>
                    <a:pt x="24469019" y="120328"/>
                    <a:pt x="24471560" y="152262"/>
                  </a:cubicBezTo>
                  <a:cubicBezTo>
                    <a:pt x="24471560" y="198387"/>
                    <a:pt x="24484260" y="1107892"/>
                    <a:pt x="24490610" y="1154017"/>
                  </a:cubicBezTo>
                  <a:cubicBezTo>
                    <a:pt x="24496960" y="1223797"/>
                    <a:pt x="24493149" y="1294760"/>
                    <a:pt x="24493149" y="1364540"/>
                  </a:cubicBezTo>
                  <a:cubicBezTo>
                    <a:pt x="24493149" y="1426041"/>
                    <a:pt x="24494419" y="1482811"/>
                    <a:pt x="24495690" y="1543209"/>
                  </a:cubicBezTo>
                  <a:cubicBezTo>
                    <a:pt x="24495690" y="1564799"/>
                    <a:pt x="24495690" y="1578769"/>
                    <a:pt x="24495690" y="1602899"/>
                  </a:cubicBezTo>
                  <a:cubicBezTo>
                    <a:pt x="24472830" y="1602899"/>
                    <a:pt x="24452510" y="1604169"/>
                    <a:pt x="24358296" y="1602899"/>
                  </a:cubicBezTo>
                  <a:cubicBezTo>
                    <a:pt x="23101332" y="1597819"/>
                    <a:pt x="21825033" y="1604169"/>
                    <a:pt x="20568071" y="1599089"/>
                  </a:cubicBezTo>
                  <a:cubicBezTo>
                    <a:pt x="19813894" y="1595279"/>
                    <a:pt x="19079055" y="1597819"/>
                    <a:pt x="18324878" y="1595279"/>
                  </a:cubicBezTo>
                  <a:cubicBezTo>
                    <a:pt x="17976795" y="1594009"/>
                    <a:pt x="17628714" y="1592739"/>
                    <a:pt x="17280633" y="1591469"/>
                  </a:cubicBezTo>
                  <a:cubicBezTo>
                    <a:pt x="17067916" y="1591469"/>
                    <a:pt x="16874537" y="1592739"/>
                    <a:pt x="16661820" y="1592739"/>
                  </a:cubicBezTo>
                  <a:cubicBezTo>
                    <a:pt x="16120360" y="1591469"/>
                    <a:pt x="14631342" y="1592739"/>
                    <a:pt x="14089884" y="1591469"/>
                  </a:cubicBezTo>
                  <a:cubicBezTo>
                    <a:pt x="13703126" y="1590199"/>
                    <a:pt x="5967976" y="1599089"/>
                    <a:pt x="5581218" y="1597819"/>
                  </a:cubicBezTo>
                  <a:cubicBezTo>
                    <a:pt x="5484529" y="1597819"/>
                    <a:pt x="5368502" y="1599089"/>
                    <a:pt x="5271812" y="1599089"/>
                  </a:cubicBezTo>
                  <a:cubicBezTo>
                    <a:pt x="5039758" y="1599089"/>
                    <a:pt x="4827041" y="1600359"/>
                    <a:pt x="4594987" y="1600359"/>
                  </a:cubicBezTo>
                  <a:cubicBezTo>
                    <a:pt x="4014850" y="1600359"/>
                    <a:pt x="3454052" y="1599089"/>
                    <a:pt x="2873916" y="1597819"/>
                  </a:cubicBezTo>
                  <a:cubicBezTo>
                    <a:pt x="2525834" y="1596549"/>
                    <a:pt x="2177752" y="1595279"/>
                    <a:pt x="1849009" y="1594009"/>
                  </a:cubicBezTo>
                  <a:cubicBezTo>
                    <a:pt x="1230197" y="1592739"/>
                    <a:pt x="611385" y="1591469"/>
                    <a:pt x="48260" y="1591469"/>
                  </a:cubicBezTo>
                  <a:cubicBezTo>
                    <a:pt x="38100" y="1591469"/>
                    <a:pt x="29210" y="1591469"/>
                    <a:pt x="19050" y="1590199"/>
                  </a:cubicBezTo>
                  <a:cubicBezTo>
                    <a:pt x="10160" y="1588929"/>
                    <a:pt x="5080" y="1582579"/>
                    <a:pt x="7620" y="1573689"/>
                  </a:cubicBezTo>
                  <a:cubicBezTo>
                    <a:pt x="16510" y="1541947"/>
                    <a:pt x="12700" y="1512379"/>
                    <a:pt x="11430" y="1481628"/>
                  </a:cubicBezTo>
                  <a:cubicBezTo>
                    <a:pt x="10160" y="1418945"/>
                    <a:pt x="6350" y="1357444"/>
                    <a:pt x="7620" y="1294760"/>
                  </a:cubicBezTo>
                  <a:cubicBezTo>
                    <a:pt x="5080" y="1216701"/>
                    <a:pt x="0" y="250427"/>
                    <a:pt x="7620" y="171185"/>
                  </a:cubicBezTo>
                  <a:cubicBezTo>
                    <a:pt x="8890" y="155810"/>
                    <a:pt x="7620" y="139252"/>
                    <a:pt x="8890" y="123876"/>
                  </a:cubicBezTo>
                  <a:cubicBezTo>
                    <a:pt x="10160" y="99040"/>
                    <a:pt x="12700" y="71837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127938" y="30480"/>
                    <a:pt x="437344" y="29210"/>
                  </a:cubicBezTo>
                  <a:cubicBezTo>
                    <a:pt x="959467" y="25400"/>
                    <a:pt x="1481589" y="22860"/>
                    <a:pt x="2023050" y="20320"/>
                  </a:cubicBezTo>
                  <a:cubicBezTo>
                    <a:pt x="2390469" y="17780"/>
                    <a:pt x="2757889" y="16510"/>
                    <a:pt x="3105971" y="13970"/>
                  </a:cubicBezTo>
                  <a:cubicBezTo>
                    <a:pt x="3454053" y="11430"/>
                    <a:pt x="3821472" y="8890"/>
                    <a:pt x="4169554" y="8890"/>
                  </a:cubicBezTo>
                  <a:cubicBezTo>
                    <a:pt x="4556311" y="7620"/>
                    <a:pt x="4943069" y="10160"/>
                    <a:pt x="5329826" y="8890"/>
                  </a:cubicBezTo>
                  <a:cubicBezTo>
                    <a:pt x="5813273" y="8890"/>
                    <a:pt x="14573330" y="6350"/>
                    <a:pt x="15056776" y="5080"/>
                  </a:cubicBezTo>
                  <a:cubicBezTo>
                    <a:pt x="15520886" y="3810"/>
                    <a:pt x="15984996" y="2540"/>
                    <a:pt x="16468442" y="2540"/>
                  </a:cubicBezTo>
                  <a:cubicBezTo>
                    <a:pt x="17261295" y="1270"/>
                    <a:pt x="18034810" y="0"/>
                    <a:pt x="18827663" y="0"/>
                  </a:cubicBezTo>
                  <a:cubicBezTo>
                    <a:pt x="19156407" y="0"/>
                    <a:pt x="19504488" y="2540"/>
                    <a:pt x="19833231" y="2540"/>
                  </a:cubicBezTo>
                  <a:cubicBezTo>
                    <a:pt x="20742112" y="3810"/>
                    <a:pt x="21670329" y="5080"/>
                    <a:pt x="22579210" y="7620"/>
                  </a:cubicBezTo>
                  <a:cubicBezTo>
                    <a:pt x="23062657" y="8890"/>
                    <a:pt x="23546103" y="12700"/>
                    <a:pt x="24029551" y="16510"/>
                  </a:cubicBezTo>
                  <a:cubicBezTo>
                    <a:pt x="24145577" y="16510"/>
                    <a:pt x="24261605" y="16510"/>
                    <a:pt x="24358296" y="16510"/>
                  </a:cubicBezTo>
                  <a:cubicBezTo>
                    <a:pt x="24443619" y="17780"/>
                    <a:pt x="24452510" y="20320"/>
                    <a:pt x="24462669" y="21590"/>
                  </a:cubicBezTo>
                  <a:close/>
                  <a:moveTo>
                    <a:pt x="24472830" y="1586389"/>
                  </a:moveTo>
                  <a:cubicBezTo>
                    <a:pt x="24474099" y="1569879"/>
                    <a:pt x="24475369" y="1557179"/>
                    <a:pt x="24475369" y="1544479"/>
                  </a:cubicBezTo>
                  <a:cubicBezTo>
                    <a:pt x="24474099" y="1476897"/>
                    <a:pt x="24472830" y="1414214"/>
                    <a:pt x="24472830" y="1346799"/>
                  </a:cubicBezTo>
                  <a:cubicBezTo>
                    <a:pt x="24472830" y="1316049"/>
                    <a:pt x="24475369" y="1285298"/>
                    <a:pt x="24474099" y="1254548"/>
                  </a:cubicBezTo>
                  <a:cubicBezTo>
                    <a:pt x="24474099" y="1226163"/>
                    <a:pt x="24472830" y="1196595"/>
                    <a:pt x="24471560" y="1168210"/>
                  </a:cubicBezTo>
                  <a:cubicBezTo>
                    <a:pt x="24466480" y="1124450"/>
                    <a:pt x="24455049" y="218493"/>
                    <a:pt x="24455049" y="174733"/>
                  </a:cubicBezTo>
                  <a:cubicBezTo>
                    <a:pt x="24452510" y="138069"/>
                    <a:pt x="24449969" y="100222"/>
                    <a:pt x="24447430" y="63500"/>
                  </a:cubicBezTo>
                  <a:cubicBezTo>
                    <a:pt x="24446160" y="44450"/>
                    <a:pt x="24444890" y="43180"/>
                    <a:pt x="24300280" y="41910"/>
                  </a:cubicBezTo>
                  <a:cubicBezTo>
                    <a:pt x="24242267" y="41910"/>
                    <a:pt x="24203592" y="41910"/>
                    <a:pt x="24145577" y="40640"/>
                  </a:cubicBezTo>
                  <a:cubicBezTo>
                    <a:pt x="23662132" y="36830"/>
                    <a:pt x="23159345" y="31750"/>
                    <a:pt x="22675899" y="30480"/>
                  </a:cubicBezTo>
                  <a:cubicBezTo>
                    <a:pt x="21496289" y="26670"/>
                    <a:pt x="20297342" y="25400"/>
                    <a:pt x="19117732" y="22860"/>
                  </a:cubicBezTo>
                  <a:cubicBezTo>
                    <a:pt x="18943691" y="22860"/>
                    <a:pt x="18750312" y="22860"/>
                    <a:pt x="18576270" y="22860"/>
                  </a:cubicBezTo>
                  <a:cubicBezTo>
                    <a:pt x="18286203" y="22860"/>
                    <a:pt x="17996135" y="22860"/>
                    <a:pt x="17725404" y="22860"/>
                  </a:cubicBezTo>
                  <a:cubicBezTo>
                    <a:pt x="17106592" y="22860"/>
                    <a:pt x="16487779" y="22860"/>
                    <a:pt x="15888306" y="24130"/>
                  </a:cubicBezTo>
                  <a:cubicBezTo>
                    <a:pt x="15366182" y="25400"/>
                    <a:pt x="6567450" y="29210"/>
                    <a:pt x="6045328" y="29210"/>
                  </a:cubicBezTo>
                  <a:cubicBezTo>
                    <a:pt x="5194461" y="29210"/>
                    <a:pt x="4343595" y="26670"/>
                    <a:pt x="3492728" y="33020"/>
                  </a:cubicBezTo>
                  <a:cubicBezTo>
                    <a:pt x="3047957" y="36830"/>
                    <a:pt x="2622524" y="36830"/>
                    <a:pt x="2197090" y="38100"/>
                  </a:cubicBezTo>
                  <a:cubicBezTo>
                    <a:pt x="1462251" y="41910"/>
                    <a:pt x="727412" y="45720"/>
                    <a:pt x="49530" y="50800"/>
                  </a:cubicBezTo>
                  <a:cubicBezTo>
                    <a:pt x="36830" y="50800"/>
                    <a:pt x="34290" y="53340"/>
                    <a:pt x="33020" y="68289"/>
                  </a:cubicBezTo>
                  <a:cubicBezTo>
                    <a:pt x="31750" y="89578"/>
                    <a:pt x="31750" y="110867"/>
                    <a:pt x="30480" y="132156"/>
                  </a:cubicBezTo>
                  <a:cubicBezTo>
                    <a:pt x="29210" y="167637"/>
                    <a:pt x="26670" y="201935"/>
                    <a:pt x="25400" y="237417"/>
                  </a:cubicBezTo>
                  <a:cubicBezTo>
                    <a:pt x="20320" y="275263"/>
                    <a:pt x="26670" y="1200143"/>
                    <a:pt x="29210" y="1237990"/>
                  </a:cubicBezTo>
                  <a:cubicBezTo>
                    <a:pt x="29210" y="1278202"/>
                    <a:pt x="29210" y="1319597"/>
                    <a:pt x="30480" y="1359809"/>
                  </a:cubicBezTo>
                  <a:cubicBezTo>
                    <a:pt x="30480" y="1389377"/>
                    <a:pt x="33020" y="1418945"/>
                    <a:pt x="33020" y="1448512"/>
                  </a:cubicBezTo>
                  <a:cubicBezTo>
                    <a:pt x="33020" y="1480446"/>
                    <a:pt x="33020" y="1512379"/>
                    <a:pt x="31750" y="1544479"/>
                  </a:cubicBezTo>
                  <a:cubicBezTo>
                    <a:pt x="31750" y="1548289"/>
                    <a:pt x="31750" y="1550829"/>
                    <a:pt x="31750" y="1554639"/>
                  </a:cubicBezTo>
                  <a:cubicBezTo>
                    <a:pt x="31750" y="1564799"/>
                    <a:pt x="35560" y="1568609"/>
                    <a:pt x="44450" y="1568609"/>
                  </a:cubicBezTo>
                  <a:cubicBezTo>
                    <a:pt x="166614" y="1568609"/>
                    <a:pt x="437344" y="1569879"/>
                    <a:pt x="688736" y="1569879"/>
                  </a:cubicBezTo>
                  <a:cubicBezTo>
                    <a:pt x="1056156" y="1569879"/>
                    <a:pt x="1442914" y="1567339"/>
                    <a:pt x="1810333" y="1569879"/>
                  </a:cubicBezTo>
                  <a:cubicBezTo>
                    <a:pt x="2409807" y="1573689"/>
                    <a:pt x="3009281" y="1576229"/>
                    <a:pt x="3608755" y="1574959"/>
                  </a:cubicBezTo>
                  <a:cubicBezTo>
                    <a:pt x="3995513" y="1573689"/>
                    <a:pt x="4362933" y="1576229"/>
                    <a:pt x="4749690" y="1576229"/>
                  </a:cubicBezTo>
                  <a:cubicBezTo>
                    <a:pt x="5310488" y="1576229"/>
                    <a:pt x="5871286" y="1574959"/>
                    <a:pt x="6432085" y="1576229"/>
                  </a:cubicBezTo>
                  <a:cubicBezTo>
                    <a:pt x="7263613" y="1577499"/>
                    <a:pt x="16391090" y="1567339"/>
                    <a:pt x="17241956" y="1569879"/>
                  </a:cubicBezTo>
                  <a:cubicBezTo>
                    <a:pt x="17609377" y="1571149"/>
                    <a:pt x="17976795" y="1572419"/>
                    <a:pt x="18324878" y="1572419"/>
                  </a:cubicBezTo>
                  <a:cubicBezTo>
                    <a:pt x="18963028" y="1574959"/>
                    <a:pt x="19581840" y="1571149"/>
                    <a:pt x="20219990" y="1574959"/>
                  </a:cubicBezTo>
                  <a:cubicBezTo>
                    <a:pt x="20742112" y="1577499"/>
                    <a:pt x="21264233" y="1577499"/>
                    <a:pt x="21786358" y="1580039"/>
                  </a:cubicBezTo>
                  <a:cubicBezTo>
                    <a:pt x="22559872" y="1583849"/>
                    <a:pt x="23333388" y="1586389"/>
                    <a:pt x="24106902" y="1587659"/>
                  </a:cubicBezTo>
                  <a:cubicBezTo>
                    <a:pt x="24396971" y="1587659"/>
                    <a:pt x="24452510" y="1586389"/>
                    <a:pt x="24472830" y="1586389"/>
                  </a:cubicBezTo>
                  <a:close/>
                </a:path>
              </a:pathLst>
            </a:custGeom>
            <a:solidFill>
              <a:srgbClr val="A28256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22652" y="1692399"/>
            <a:ext cx="17842697" cy="1658596"/>
            <a:chOff x="0" y="0"/>
            <a:chExt cx="140052524" cy="13018805"/>
          </a:xfrm>
        </p:grpSpPr>
        <p:sp>
          <p:nvSpPr>
            <p:cNvPr id="7" name="Freeform 7"/>
            <p:cNvSpPr/>
            <p:nvPr/>
          </p:nvSpPr>
          <p:spPr>
            <a:xfrm>
              <a:off x="10160" y="16510"/>
              <a:ext cx="140029664" cy="12990865"/>
            </a:xfrm>
            <a:custGeom>
              <a:avLst/>
              <a:gdLst/>
              <a:ahLst/>
              <a:cxnLst/>
              <a:rect l="l" t="t" r="r" b="b"/>
              <a:pathLst>
                <a:path w="140029664" h="12990865">
                  <a:moveTo>
                    <a:pt x="140029664" y="12990865"/>
                  </a:moveTo>
                  <a:lnTo>
                    <a:pt x="0" y="12983245"/>
                  </a:lnTo>
                  <a:lnTo>
                    <a:pt x="0" y="4518798"/>
                  </a:lnTo>
                  <a:lnTo>
                    <a:pt x="17780" y="19050"/>
                  </a:lnTo>
                  <a:lnTo>
                    <a:pt x="69832523" y="0"/>
                  </a:lnTo>
                  <a:lnTo>
                    <a:pt x="140010614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Freeform 8"/>
            <p:cNvSpPr/>
            <p:nvPr/>
          </p:nvSpPr>
          <p:spPr>
            <a:xfrm>
              <a:off x="-3810" y="0"/>
              <a:ext cx="140058877" cy="13017536"/>
            </a:xfrm>
            <a:custGeom>
              <a:avLst/>
              <a:gdLst/>
              <a:ahLst/>
              <a:cxnLst/>
              <a:rect l="l" t="t" r="r" b="b"/>
              <a:pathLst>
                <a:path w="140058877" h="13017536">
                  <a:moveTo>
                    <a:pt x="140024584" y="21590"/>
                  </a:moveTo>
                  <a:cubicBezTo>
                    <a:pt x="140025849" y="34290"/>
                    <a:pt x="140025849" y="44450"/>
                    <a:pt x="140027127" y="54610"/>
                  </a:cubicBezTo>
                  <a:cubicBezTo>
                    <a:pt x="140029669" y="263810"/>
                    <a:pt x="140030934" y="552704"/>
                    <a:pt x="140033477" y="831280"/>
                  </a:cubicBezTo>
                  <a:cubicBezTo>
                    <a:pt x="140033477" y="1233667"/>
                    <a:pt x="140046177" y="9167923"/>
                    <a:pt x="140052527" y="9570310"/>
                  </a:cubicBezTo>
                  <a:cubicBezTo>
                    <a:pt x="140058877" y="10179050"/>
                    <a:pt x="140055069" y="10798108"/>
                    <a:pt x="140055069" y="11406847"/>
                  </a:cubicBezTo>
                  <a:cubicBezTo>
                    <a:pt x="140055069" y="11943364"/>
                    <a:pt x="140056334" y="12438610"/>
                    <a:pt x="140057599" y="12956575"/>
                  </a:cubicBezTo>
                  <a:cubicBezTo>
                    <a:pt x="140057599" y="12978165"/>
                    <a:pt x="140057599" y="12992135"/>
                    <a:pt x="140057599" y="13016264"/>
                  </a:cubicBezTo>
                  <a:cubicBezTo>
                    <a:pt x="140034742" y="13016264"/>
                    <a:pt x="140014427" y="13017536"/>
                    <a:pt x="139545382" y="13016264"/>
                  </a:cubicBezTo>
                  <a:cubicBezTo>
                    <a:pt x="132331324" y="13011186"/>
                    <a:pt x="125006276" y="13017536"/>
                    <a:pt x="117792230" y="13012455"/>
                  </a:cubicBezTo>
                  <a:cubicBezTo>
                    <a:pt x="113463787" y="13008645"/>
                    <a:pt x="109246345" y="13011186"/>
                    <a:pt x="104917915" y="13008645"/>
                  </a:cubicBezTo>
                  <a:cubicBezTo>
                    <a:pt x="102920164" y="13007375"/>
                    <a:pt x="100922431" y="13006105"/>
                    <a:pt x="98924693" y="13004836"/>
                  </a:cubicBezTo>
                  <a:cubicBezTo>
                    <a:pt x="97703850" y="13004836"/>
                    <a:pt x="96593995" y="13006105"/>
                    <a:pt x="95373152" y="13006105"/>
                  </a:cubicBezTo>
                  <a:cubicBezTo>
                    <a:pt x="92265558" y="13004836"/>
                    <a:pt x="83719674" y="13006105"/>
                    <a:pt x="80612087" y="13004836"/>
                  </a:cubicBezTo>
                  <a:cubicBezTo>
                    <a:pt x="78392377" y="13003565"/>
                    <a:pt x="33998178" y="13012455"/>
                    <a:pt x="31778469" y="13011186"/>
                  </a:cubicBezTo>
                  <a:cubicBezTo>
                    <a:pt x="31223542" y="13011186"/>
                    <a:pt x="30557629" y="13012455"/>
                    <a:pt x="30002701" y="13012455"/>
                  </a:cubicBezTo>
                  <a:cubicBezTo>
                    <a:pt x="28670876" y="13012455"/>
                    <a:pt x="27450032" y="13013725"/>
                    <a:pt x="26118210" y="13013725"/>
                  </a:cubicBezTo>
                  <a:cubicBezTo>
                    <a:pt x="22788644" y="13013725"/>
                    <a:pt x="19570064" y="13012455"/>
                    <a:pt x="16240501" y="13011186"/>
                  </a:cubicBezTo>
                  <a:cubicBezTo>
                    <a:pt x="14242761" y="13009914"/>
                    <a:pt x="12245023" y="13008645"/>
                    <a:pt x="10358269" y="13007375"/>
                  </a:cubicBezTo>
                  <a:cubicBezTo>
                    <a:pt x="6806734" y="13006105"/>
                    <a:pt x="3255198" y="13004836"/>
                    <a:pt x="48260" y="13004836"/>
                  </a:cubicBezTo>
                  <a:cubicBezTo>
                    <a:pt x="38100" y="13004836"/>
                    <a:pt x="29210" y="13004836"/>
                    <a:pt x="19050" y="13003565"/>
                  </a:cubicBezTo>
                  <a:cubicBezTo>
                    <a:pt x="10160" y="13002295"/>
                    <a:pt x="5080" y="12995945"/>
                    <a:pt x="7620" y="12987055"/>
                  </a:cubicBezTo>
                  <a:cubicBezTo>
                    <a:pt x="16510" y="12954491"/>
                    <a:pt x="12700" y="12696551"/>
                    <a:pt x="11430" y="12428292"/>
                  </a:cubicBezTo>
                  <a:cubicBezTo>
                    <a:pt x="10160" y="11881458"/>
                    <a:pt x="6350" y="11344941"/>
                    <a:pt x="7620" y="10798108"/>
                  </a:cubicBezTo>
                  <a:cubicBezTo>
                    <a:pt x="5080" y="10117144"/>
                    <a:pt x="0" y="1687642"/>
                    <a:pt x="7620" y="996362"/>
                  </a:cubicBezTo>
                  <a:cubicBezTo>
                    <a:pt x="8890" y="862232"/>
                    <a:pt x="7620" y="717786"/>
                    <a:pt x="8890" y="583657"/>
                  </a:cubicBezTo>
                  <a:cubicBezTo>
                    <a:pt x="10160" y="366987"/>
                    <a:pt x="12700" y="12968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480562" y="30480"/>
                    <a:pt x="2256329" y="29210"/>
                  </a:cubicBezTo>
                  <a:cubicBezTo>
                    <a:pt x="5252938" y="25400"/>
                    <a:pt x="8249546" y="22860"/>
                    <a:pt x="11357140" y="20320"/>
                  </a:cubicBezTo>
                  <a:cubicBezTo>
                    <a:pt x="13465864" y="17780"/>
                    <a:pt x="15574588" y="16510"/>
                    <a:pt x="17572328" y="13970"/>
                  </a:cubicBezTo>
                  <a:cubicBezTo>
                    <a:pt x="19570065" y="11430"/>
                    <a:pt x="21678789" y="8890"/>
                    <a:pt x="23676529" y="8890"/>
                  </a:cubicBezTo>
                  <a:cubicBezTo>
                    <a:pt x="25896239" y="7620"/>
                    <a:pt x="28115948" y="10160"/>
                    <a:pt x="30335658" y="8890"/>
                  </a:cubicBezTo>
                  <a:cubicBezTo>
                    <a:pt x="33110298" y="8890"/>
                    <a:pt x="83386720" y="6350"/>
                    <a:pt x="86161360" y="5080"/>
                  </a:cubicBezTo>
                  <a:cubicBezTo>
                    <a:pt x="88825012" y="3810"/>
                    <a:pt x="91488663" y="2540"/>
                    <a:pt x="94263303" y="2540"/>
                  </a:cubicBezTo>
                  <a:cubicBezTo>
                    <a:pt x="98813704" y="1270"/>
                    <a:pt x="103253123" y="0"/>
                    <a:pt x="107803531" y="0"/>
                  </a:cubicBezTo>
                  <a:cubicBezTo>
                    <a:pt x="109690287" y="0"/>
                    <a:pt x="111688019" y="2540"/>
                    <a:pt x="113574775" y="2540"/>
                  </a:cubicBezTo>
                  <a:cubicBezTo>
                    <a:pt x="118791090" y="3810"/>
                    <a:pt x="124118392" y="5080"/>
                    <a:pt x="129334719" y="7620"/>
                  </a:cubicBezTo>
                  <a:cubicBezTo>
                    <a:pt x="132109359" y="8890"/>
                    <a:pt x="134883986" y="12700"/>
                    <a:pt x="137658626" y="16510"/>
                  </a:cubicBezTo>
                  <a:cubicBezTo>
                    <a:pt x="138324545" y="16510"/>
                    <a:pt x="138990464" y="16510"/>
                    <a:pt x="139545382" y="16510"/>
                  </a:cubicBezTo>
                  <a:cubicBezTo>
                    <a:pt x="140005534" y="17780"/>
                    <a:pt x="140014427" y="20320"/>
                    <a:pt x="140024584" y="21590"/>
                  </a:cubicBezTo>
                  <a:close/>
                  <a:moveTo>
                    <a:pt x="140034742" y="12999755"/>
                  </a:moveTo>
                  <a:cubicBezTo>
                    <a:pt x="140036019" y="12983245"/>
                    <a:pt x="140037284" y="12970545"/>
                    <a:pt x="140037284" y="12957845"/>
                  </a:cubicBezTo>
                  <a:cubicBezTo>
                    <a:pt x="140036019" y="12387022"/>
                    <a:pt x="140034742" y="11840188"/>
                    <a:pt x="140034742" y="11252083"/>
                  </a:cubicBezTo>
                  <a:cubicBezTo>
                    <a:pt x="140034742" y="10983825"/>
                    <a:pt x="140037284" y="10715567"/>
                    <a:pt x="140036019" y="10447308"/>
                  </a:cubicBezTo>
                  <a:cubicBezTo>
                    <a:pt x="140036019" y="10199684"/>
                    <a:pt x="140034742" y="9941744"/>
                    <a:pt x="140033477" y="9694121"/>
                  </a:cubicBezTo>
                  <a:cubicBezTo>
                    <a:pt x="140028392" y="9312369"/>
                    <a:pt x="140016969" y="1409067"/>
                    <a:pt x="140016969" y="1027315"/>
                  </a:cubicBezTo>
                  <a:cubicBezTo>
                    <a:pt x="140014427" y="707468"/>
                    <a:pt x="140011884" y="377304"/>
                    <a:pt x="140009342" y="63500"/>
                  </a:cubicBezTo>
                  <a:cubicBezTo>
                    <a:pt x="140008077" y="44450"/>
                    <a:pt x="140006799" y="43180"/>
                    <a:pt x="139212429" y="41910"/>
                  </a:cubicBezTo>
                  <a:cubicBezTo>
                    <a:pt x="138879463" y="41910"/>
                    <a:pt x="138657499" y="41910"/>
                    <a:pt x="138324545" y="40640"/>
                  </a:cubicBezTo>
                  <a:cubicBezTo>
                    <a:pt x="135549905" y="36830"/>
                    <a:pt x="132664277" y="31750"/>
                    <a:pt x="129889649" y="30480"/>
                  </a:cubicBezTo>
                  <a:cubicBezTo>
                    <a:pt x="123119532" y="26670"/>
                    <a:pt x="116238439" y="25400"/>
                    <a:pt x="109468322" y="22860"/>
                  </a:cubicBezTo>
                  <a:cubicBezTo>
                    <a:pt x="108469450" y="22860"/>
                    <a:pt x="107359589" y="22860"/>
                    <a:pt x="106360729" y="22860"/>
                  </a:cubicBezTo>
                  <a:cubicBezTo>
                    <a:pt x="104695938" y="22860"/>
                    <a:pt x="103031159" y="22860"/>
                    <a:pt x="101477362" y="22860"/>
                  </a:cubicBezTo>
                  <a:cubicBezTo>
                    <a:pt x="97925827" y="22860"/>
                    <a:pt x="94374285" y="22860"/>
                    <a:pt x="90933739" y="24130"/>
                  </a:cubicBezTo>
                  <a:cubicBezTo>
                    <a:pt x="87937128" y="25400"/>
                    <a:pt x="37438728" y="29210"/>
                    <a:pt x="34442123" y="29210"/>
                  </a:cubicBezTo>
                  <a:cubicBezTo>
                    <a:pt x="29558763" y="29210"/>
                    <a:pt x="24675400" y="26670"/>
                    <a:pt x="19792039" y="33020"/>
                  </a:cubicBezTo>
                  <a:cubicBezTo>
                    <a:pt x="17239370" y="36830"/>
                    <a:pt x="14797690" y="36830"/>
                    <a:pt x="12356009" y="38100"/>
                  </a:cubicBezTo>
                  <a:cubicBezTo>
                    <a:pt x="8138560" y="41910"/>
                    <a:pt x="3921112" y="45720"/>
                    <a:pt x="49530" y="50800"/>
                  </a:cubicBezTo>
                  <a:cubicBezTo>
                    <a:pt x="36830" y="50800"/>
                    <a:pt x="34290" y="53340"/>
                    <a:pt x="33020" y="98728"/>
                  </a:cubicBezTo>
                  <a:cubicBezTo>
                    <a:pt x="31750" y="284446"/>
                    <a:pt x="31750" y="470163"/>
                    <a:pt x="30480" y="655880"/>
                  </a:cubicBezTo>
                  <a:cubicBezTo>
                    <a:pt x="29210" y="965409"/>
                    <a:pt x="26670" y="1264620"/>
                    <a:pt x="25400" y="1574149"/>
                  </a:cubicBezTo>
                  <a:cubicBezTo>
                    <a:pt x="20320" y="1904313"/>
                    <a:pt x="26670" y="9972697"/>
                    <a:pt x="29210" y="10302861"/>
                  </a:cubicBezTo>
                  <a:cubicBezTo>
                    <a:pt x="29210" y="10653661"/>
                    <a:pt x="29210" y="11014777"/>
                    <a:pt x="30480" y="11365577"/>
                  </a:cubicBezTo>
                  <a:cubicBezTo>
                    <a:pt x="30480" y="11623518"/>
                    <a:pt x="33020" y="11881458"/>
                    <a:pt x="33020" y="12139399"/>
                  </a:cubicBezTo>
                  <a:cubicBezTo>
                    <a:pt x="33020" y="12417975"/>
                    <a:pt x="33020" y="12696551"/>
                    <a:pt x="31750" y="12957845"/>
                  </a:cubicBezTo>
                  <a:cubicBezTo>
                    <a:pt x="31750" y="12961655"/>
                    <a:pt x="31750" y="12964195"/>
                    <a:pt x="31750" y="12968005"/>
                  </a:cubicBezTo>
                  <a:cubicBezTo>
                    <a:pt x="31750" y="12978165"/>
                    <a:pt x="35560" y="12981975"/>
                    <a:pt x="44450" y="12981975"/>
                  </a:cubicBezTo>
                  <a:cubicBezTo>
                    <a:pt x="702533" y="12981975"/>
                    <a:pt x="2256329" y="12983245"/>
                    <a:pt x="3699141" y="12983245"/>
                  </a:cubicBezTo>
                  <a:cubicBezTo>
                    <a:pt x="5807865" y="12983245"/>
                    <a:pt x="8027575" y="12980705"/>
                    <a:pt x="10136299" y="12983245"/>
                  </a:cubicBezTo>
                  <a:cubicBezTo>
                    <a:pt x="13576850" y="12987055"/>
                    <a:pt x="17017401" y="12989595"/>
                    <a:pt x="20457951" y="12988325"/>
                  </a:cubicBezTo>
                  <a:cubicBezTo>
                    <a:pt x="22677660" y="12987055"/>
                    <a:pt x="24786384" y="12989595"/>
                    <a:pt x="27006094" y="12989595"/>
                  </a:cubicBezTo>
                  <a:cubicBezTo>
                    <a:pt x="30224672" y="12989595"/>
                    <a:pt x="33443251" y="12988325"/>
                    <a:pt x="36661833" y="12989595"/>
                  </a:cubicBezTo>
                  <a:cubicBezTo>
                    <a:pt x="41434208" y="12990865"/>
                    <a:pt x="93819361" y="12980705"/>
                    <a:pt x="98702722" y="12983245"/>
                  </a:cubicBezTo>
                  <a:cubicBezTo>
                    <a:pt x="100811449" y="12984515"/>
                    <a:pt x="102920164" y="12985785"/>
                    <a:pt x="104917915" y="12985785"/>
                  </a:cubicBezTo>
                  <a:cubicBezTo>
                    <a:pt x="108580438" y="12988325"/>
                    <a:pt x="112131961" y="12984515"/>
                    <a:pt x="115794485" y="12988325"/>
                  </a:cubicBezTo>
                  <a:cubicBezTo>
                    <a:pt x="118791090" y="12990865"/>
                    <a:pt x="121787694" y="12990865"/>
                    <a:pt x="124784311" y="12993405"/>
                  </a:cubicBezTo>
                  <a:cubicBezTo>
                    <a:pt x="129223730" y="12997215"/>
                    <a:pt x="133663149" y="12999755"/>
                    <a:pt x="138102568" y="13001025"/>
                  </a:cubicBezTo>
                  <a:cubicBezTo>
                    <a:pt x="139767360" y="13001025"/>
                    <a:pt x="140014427" y="12999755"/>
                    <a:pt x="140034742" y="12999755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22652" y="3484904"/>
            <a:ext cx="17842697" cy="1658596"/>
            <a:chOff x="0" y="0"/>
            <a:chExt cx="140052524" cy="13018805"/>
          </a:xfrm>
        </p:grpSpPr>
        <p:sp>
          <p:nvSpPr>
            <p:cNvPr id="10" name="Freeform 10"/>
            <p:cNvSpPr/>
            <p:nvPr/>
          </p:nvSpPr>
          <p:spPr>
            <a:xfrm>
              <a:off x="10160" y="16510"/>
              <a:ext cx="140029664" cy="12990865"/>
            </a:xfrm>
            <a:custGeom>
              <a:avLst/>
              <a:gdLst/>
              <a:ahLst/>
              <a:cxnLst/>
              <a:rect l="l" t="t" r="r" b="b"/>
              <a:pathLst>
                <a:path w="140029664" h="12990865">
                  <a:moveTo>
                    <a:pt x="140029664" y="12990865"/>
                  </a:moveTo>
                  <a:lnTo>
                    <a:pt x="0" y="12983245"/>
                  </a:lnTo>
                  <a:lnTo>
                    <a:pt x="0" y="4518798"/>
                  </a:lnTo>
                  <a:lnTo>
                    <a:pt x="17780" y="19050"/>
                  </a:lnTo>
                  <a:lnTo>
                    <a:pt x="69832523" y="0"/>
                  </a:lnTo>
                  <a:lnTo>
                    <a:pt x="140010614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-3810" y="0"/>
              <a:ext cx="140058877" cy="13017536"/>
            </a:xfrm>
            <a:custGeom>
              <a:avLst/>
              <a:gdLst/>
              <a:ahLst/>
              <a:cxnLst/>
              <a:rect l="l" t="t" r="r" b="b"/>
              <a:pathLst>
                <a:path w="140058877" h="13017536">
                  <a:moveTo>
                    <a:pt x="140024584" y="21590"/>
                  </a:moveTo>
                  <a:cubicBezTo>
                    <a:pt x="140025849" y="34290"/>
                    <a:pt x="140025849" y="44450"/>
                    <a:pt x="140027127" y="54610"/>
                  </a:cubicBezTo>
                  <a:cubicBezTo>
                    <a:pt x="140029669" y="263810"/>
                    <a:pt x="140030934" y="552704"/>
                    <a:pt x="140033477" y="831280"/>
                  </a:cubicBezTo>
                  <a:cubicBezTo>
                    <a:pt x="140033477" y="1233667"/>
                    <a:pt x="140046177" y="9167923"/>
                    <a:pt x="140052527" y="9570310"/>
                  </a:cubicBezTo>
                  <a:cubicBezTo>
                    <a:pt x="140058877" y="10179050"/>
                    <a:pt x="140055069" y="10798108"/>
                    <a:pt x="140055069" y="11406847"/>
                  </a:cubicBezTo>
                  <a:cubicBezTo>
                    <a:pt x="140055069" y="11943364"/>
                    <a:pt x="140056334" y="12438610"/>
                    <a:pt x="140057599" y="12956575"/>
                  </a:cubicBezTo>
                  <a:cubicBezTo>
                    <a:pt x="140057599" y="12978165"/>
                    <a:pt x="140057599" y="12992135"/>
                    <a:pt x="140057599" y="13016264"/>
                  </a:cubicBezTo>
                  <a:cubicBezTo>
                    <a:pt x="140034742" y="13016264"/>
                    <a:pt x="140014427" y="13017536"/>
                    <a:pt x="139545382" y="13016264"/>
                  </a:cubicBezTo>
                  <a:cubicBezTo>
                    <a:pt x="132331324" y="13011186"/>
                    <a:pt x="125006276" y="13017536"/>
                    <a:pt x="117792230" y="13012455"/>
                  </a:cubicBezTo>
                  <a:cubicBezTo>
                    <a:pt x="113463787" y="13008645"/>
                    <a:pt x="109246345" y="13011186"/>
                    <a:pt x="104917915" y="13008645"/>
                  </a:cubicBezTo>
                  <a:cubicBezTo>
                    <a:pt x="102920164" y="13007375"/>
                    <a:pt x="100922431" y="13006105"/>
                    <a:pt x="98924693" y="13004836"/>
                  </a:cubicBezTo>
                  <a:cubicBezTo>
                    <a:pt x="97703850" y="13004836"/>
                    <a:pt x="96593995" y="13006105"/>
                    <a:pt x="95373152" y="13006105"/>
                  </a:cubicBezTo>
                  <a:cubicBezTo>
                    <a:pt x="92265558" y="13004836"/>
                    <a:pt x="83719674" y="13006105"/>
                    <a:pt x="80612087" y="13004836"/>
                  </a:cubicBezTo>
                  <a:cubicBezTo>
                    <a:pt x="78392377" y="13003565"/>
                    <a:pt x="33998178" y="13012455"/>
                    <a:pt x="31778469" y="13011186"/>
                  </a:cubicBezTo>
                  <a:cubicBezTo>
                    <a:pt x="31223542" y="13011186"/>
                    <a:pt x="30557629" y="13012455"/>
                    <a:pt x="30002701" y="13012455"/>
                  </a:cubicBezTo>
                  <a:cubicBezTo>
                    <a:pt x="28670876" y="13012455"/>
                    <a:pt x="27450032" y="13013725"/>
                    <a:pt x="26118210" y="13013725"/>
                  </a:cubicBezTo>
                  <a:cubicBezTo>
                    <a:pt x="22788644" y="13013725"/>
                    <a:pt x="19570064" y="13012455"/>
                    <a:pt x="16240501" y="13011186"/>
                  </a:cubicBezTo>
                  <a:cubicBezTo>
                    <a:pt x="14242761" y="13009914"/>
                    <a:pt x="12245023" y="13008645"/>
                    <a:pt x="10358269" y="13007375"/>
                  </a:cubicBezTo>
                  <a:cubicBezTo>
                    <a:pt x="6806734" y="13006105"/>
                    <a:pt x="3255198" y="13004836"/>
                    <a:pt x="48260" y="13004836"/>
                  </a:cubicBezTo>
                  <a:cubicBezTo>
                    <a:pt x="38100" y="13004836"/>
                    <a:pt x="29210" y="13004836"/>
                    <a:pt x="19050" y="13003565"/>
                  </a:cubicBezTo>
                  <a:cubicBezTo>
                    <a:pt x="10160" y="13002295"/>
                    <a:pt x="5080" y="12995945"/>
                    <a:pt x="7620" y="12987055"/>
                  </a:cubicBezTo>
                  <a:cubicBezTo>
                    <a:pt x="16510" y="12954491"/>
                    <a:pt x="12700" y="12696551"/>
                    <a:pt x="11430" y="12428292"/>
                  </a:cubicBezTo>
                  <a:cubicBezTo>
                    <a:pt x="10160" y="11881458"/>
                    <a:pt x="6350" y="11344941"/>
                    <a:pt x="7620" y="10798108"/>
                  </a:cubicBezTo>
                  <a:cubicBezTo>
                    <a:pt x="5080" y="10117144"/>
                    <a:pt x="0" y="1687642"/>
                    <a:pt x="7620" y="996362"/>
                  </a:cubicBezTo>
                  <a:cubicBezTo>
                    <a:pt x="8890" y="862232"/>
                    <a:pt x="7620" y="717786"/>
                    <a:pt x="8890" y="583657"/>
                  </a:cubicBezTo>
                  <a:cubicBezTo>
                    <a:pt x="10160" y="366987"/>
                    <a:pt x="12700" y="12968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480562" y="30480"/>
                    <a:pt x="2256329" y="29210"/>
                  </a:cubicBezTo>
                  <a:cubicBezTo>
                    <a:pt x="5252938" y="25400"/>
                    <a:pt x="8249546" y="22860"/>
                    <a:pt x="11357140" y="20320"/>
                  </a:cubicBezTo>
                  <a:cubicBezTo>
                    <a:pt x="13465864" y="17780"/>
                    <a:pt x="15574588" y="16510"/>
                    <a:pt x="17572328" y="13970"/>
                  </a:cubicBezTo>
                  <a:cubicBezTo>
                    <a:pt x="19570065" y="11430"/>
                    <a:pt x="21678789" y="8890"/>
                    <a:pt x="23676529" y="8890"/>
                  </a:cubicBezTo>
                  <a:cubicBezTo>
                    <a:pt x="25896239" y="7620"/>
                    <a:pt x="28115948" y="10160"/>
                    <a:pt x="30335658" y="8890"/>
                  </a:cubicBezTo>
                  <a:cubicBezTo>
                    <a:pt x="33110298" y="8890"/>
                    <a:pt x="83386720" y="6350"/>
                    <a:pt x="86161360" y="5080"/>
                  </a:cubicBezTo>
                  <a:cubicBezTo>
                    <a:pt x="88825012" y="3810"/>
                    <a:pt x="91488663" y="2540"/>
                    <a:pt x="94263303" y="2540"/>
                  </a:cubicBezTo>
                  <a:cubicBezTo>
                    <a:pt x="98813704" y="1270"/>
                    <a:pt x="103253123" y="0"/>
                    <a:pt x="107803531" y="0"/>
                  </a:cubicBezTo>
                  <a:cubicBezTo>
                    <a:pt x="109690287" y="0"/>
                    <a:pt x="111688019" y="2540"/>
                    <a:pt x="113574775" y="2540"/>
                  </a:cubicBezTo>
                  <a:cubicBezTo>
                    <a:pt x="118791090" y="3810"/>
                    <a:pt x="124118392" y="5080"/>
                    <a:pt x="129334719" y="7620"/>
                  </a:cubicBezTo>
                  <a:cubicBezTo>
                    <a:pt x="132109359" y="8890"/>
                    <a:pt x="134883986" y="12700"/>
                    <a:pt x="137658626" y="16510"/>
                  </a:cubicBezTo>
                  <a:cubicBezTo>
                    <a:pt x="138324545" y="16510"/>
                    <a:pt x="138990464" y="16510"/>
                    <a:pt x="139545382" y="16510"/>
                  </a:cubicBezTo>
                  <a:cubicBezTo>
                    <a:pt x="140005534" y="17780"/>
                    <a:pt x="140014427" y="20320"/>
                    <a:pt x="140024584" y="21590"/>
                  </a:cubicBezTo>
                  <a:close/>
                  <a:moveTo>
                    <a:pt x="140034742" y="12999755"/>
                  </a:moveTo>
                  <a:cubicBezTo>
                    <a:pt x="140036019" y="12983245"/>
                    <a:pt x="140037284" y="12970545"/>
                    <a:pt x="140037284" y="12957845"/>
                  </a:cubicBezTo>
                  <a:cubicBezTo>
                    <a:pt x="140036019" y="12387022"/>
                    <a:pt x="140034742" y="11840188"/>
                    <a:pt x="140034742" y="11252083"/>
                  </a:cubicBezTo>
                  <a:cubicBezTo>
                    <a:pt x="140034742" y="10983825"/>
                    <a:pt x="140037284" y="10715567"/>
                    <a:pt x="140036019" y="10447308"/>
                  </a:cubicBezTo>
                  <a:cubicBezTo>
                    <a:pt x="140036019" y="10199684"/>
                    <a:pt x="140034742" y="9941744"/>
                    <a:pt x="140033477" y="9694121"/>
                  </a:cubicBezTo>
                  <a:cubicBezTo>
                    <a:pt x="140028392" y="9312369"/>
                    <a:pt x="140016969" y="1409067"/>
                    <a:pt x="140016969" y="1027315"/>
                  </a:cubicBezTo>
                  <a:cubicBezTo>
                    <a:pt x="140014427" y="707468"/>
                    <a:pt x="140011884" y="377304"/>
                    <a:pt x="140009342" y="63500"/>
                  </a:cubicBezTo>
                  <a:cubicBezTo>
                    <a:pt x="140008077" y="44450"/>
                    <a:pt x="140006799" y="43180"/>
                    <a:pt x="139212429" y="41910"/>
                  </a:cubicBezTo>
                  <a:cubicBezTo>
                    <a:pt x="138879463" y="41910"/>
                    <a:pt x="138657499" y="41910"/>
                    <a:pt x="138324545" y="40640"/>
                  </a:cubicBezTo>
                  <a:cubicBezTo>
                    <a:pt x="135549905" y="36830"/>
                    <a:pt x="132664277" y="31750"/>
                    <a:pt x="129889649" y="30480"/>
                  </a:cubicBezTo>
                  <a:cubicBezTo>
                    <a:pt x="123119532" y="26670"/>
                    <a:pt x="116238439" y="25400"/>
                    <a:pt x="109468322" y="22860"/>
                  </a:cubicBezTo>
                  <a:cubicBezTo>
                    <a:pt x="108469450" y="22860"/>
                    <a:pt x="107359589" y="22860"/>
                    <a:pt x="106360729" y="22860"/>
                  </a:cubicBezTo>
                  <a:cubicBezTo>
                    <a:pt x="104695938" y="22860"/>
                    <a:pt x="103031159" y="22860"/>
                    <a:pt x="101477362" y="22860"/>
                  </a:cubicBezTo>
                  <a:cubicBezTo>
                    <a:pt x="97925827" y="22860"/>
                    <a:pt x="94374285" y="22860"/>
                    <a:pt x="90933739" y="24130"/>
                  </a:cubicBezTo>
                  <a:cubicBezTo>
                    <a:pt x="87937128" y="25400"/>
                    <a:pt x="37438728" y="29210"/>
                    <a:pt x="34442123" y="29210"/>
                  </a:cubicBezTo>
                  <a:cubicBezTo>
                    <a:pt x="29558763" y="29210"/>
                    <a:pt x="24675400" y="26670"/>
                    <a:pt x="19792039" y="33020"/>
                  </a:cubicBezTo>
                  <a:cubicBezTo>
                    <a:pt x="17239370" y="36830"/>
                    <a:pt x="14797690" y="36830"/>
                    <a:pt x="12356009" y="38100"/>
                  </a:cubicBezTo>
                  <a:cubicBezTo>
                    <a:pt x="8138560" y="41910"/>
                    <a:pt x="3921112" y="45720"/>
                    <a:pt x="49530" y="50800"/>
                  </a:cubicBezTo>
                  <a:cubicBezTo>
                    <a:pt x="36830" y="50800"/>
                    <a:pt x="34290" y="53340"/>
                    <a:pt x="33020" y="98728"/>
                  </a:cubicBezTo>
                  <a:cubicBezTo>
                    <a:pt x="31750" y="284446"/>
                    <a:pt x="31750" y="470163"/>
                    <a:pt x="30480" y="655880"/>
                  </a:cubicBezTo>
                  <a:cubicBezTo>
                    <a:pt x="29210" y="965409"/>
                    <a:pt x="26670" y="1264620"/>
                    <a:pt x="25400" y="1574149"/>
                  </a:cubicBezTo>
                  <a:cubicBezTo>
                    <a:pt x="20320" y="1904313"/>
                    <a:pt x="26670" y="9972697"/>
                    <a:pt x="29210" y="10302861"/>
                  </a:cubicBezTo>
                  <a:cubicBezTo>
                    <a:pt x="29210" y="10653661"/>
                    <a:pt x="29210" y="11014777"/>
                    <a:pt x="30480" y="11365577"/>
                  </a:cubicBezTo>
                  <a:cubicBezTo>
                    <a:pt x="30480" y="11623518"/>
                    <a:pt x="33020" y="11881458"/>
                    <a:pt x="33020" y="12139399"/>
                  </a:cubicBezTo>
                  <a:cubicBezTo>
                    <a:pt x="33020" y="12417975"/>
                    <a:pt x="33020" y="12696551"/>
                    <a:pt x="31750" y="12957845"/>
                  </a:cubicBezTo>
                  <a:cubicBezTo>
                    <a:pt x="31750" y="12961655"/>
                    <a:pt x="31750" y="12964195"/>
                    <a:pt x="31750" y="12968005"/>
                  </a:cubicBezTo>
                  <a:cubicBezTo>
                    <a:pt x="31750" y="12978165"/>
                    <a:pt x="35560" y="12981975"/>
                    <a:pt x="44450" y="12981975"/>
                  </a:cubicBezTo>
                  <a:cubicBezTo>
                    <a:pt x="702533" y="12981975"/>
                    <a:pt x="2256329" y="12983245"/>
                    <a:pt x="3699141" y="12983245"/>
                  </a:cubicBezTo>
                  <a:cubicBezTo>
                    <a:pt x="5807865" y="12983245"/>
                    <a:pt x="8027575" y="12980705"/>
                    <a:pt x="10136299" y="12983245"/>
                  </a:cubicBezTo>
                  <a:cubicBezTo>
                    <a:pt x="13576850" y="12987055"/>
                    <a:pt x="17017401" y="12989595"/>
                    <a:pt x="20457951" y="12988325"/>
                  </a:cubicBezTo>
                  <a:cubicBezTo>
                    <a:pt x="22677660" y="12987055"/>
                    <a:pt x="24786384" y="12989595"/>
                    <a:pt x="27006094" y="12989595"/>
                  </a:cubicBezTo>
                  <a:cubicBezTo>
                    <a:pt x="30224672" y="12989595"/>
                    <a:pt x="33443251" y="12988325"/>
                    <a:pt x="36661833" y="12989595"/>
                  </a:cubicBezTo>
                  <a:cubicBezTo>
                    <a:pt x="41434208" y="12990865"/>
                    <a:pt x="93819361" y="12980705"/>
                    <a:pt x="98702722" y="12983245"/>
                  </a:cubicBezTo>
                  <a:cubicBezTo>
                    <a:pt x="100811449" y="12984515"/>
                    <a:pt x="102920164" y="12985785"/>
                    <a:pt x="104917915" y="12985785"/>
                  </a:cubicBezTo>
                  <a:cubicBezTo>
                    <a:pt x="108580438" y="12988325"/>
                    <a:pt x="112131961" y="12984515"/>
                    <a:pt x="115794485" y="12988325"/>
                  </a:cubicBezTo>
                  <a:cubicBezTo>
                    <a:pt x="118791090" y="12990865"/>
                    <a:pt x="121787694" y="12990865"/>
                    <a:pt x="124784311" y="12993405"/>
                  </a:cubicBezTo>
                  <a:cubicBezTo>
                    <a:pt x="129223730" y="12997215"/>
                    <a:pt x="133663149" y="12999755"/>
                    <a:pt x="138102568" y="13001025"/>
                  </a:cubicBezTo>
                  <a:cubicBezTo>
                    <a:pt x="139767360" y="13001025"/>
                    <a:pt x="140014427" y="12999755"/>
                    <a:pt x="140034742" y="12999755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53346" y="5367161"/>
            <a:ext cx="10843953" cy="4504666"/>
            <a:chOff x="0" y="0"/>
            <a:chExt cx="85502512" cy="35358436"/>
          </a:xfrm>
        </p:grpSpPr>
        <p:sp>
          <p:nvSpPr>
            <p:cNvPr id="13" name="Freeform 13"/>
            <p:cNvSpPr/>
            <p:nvPr/>
          </p:nvSpPr>
          <p:spPr>
            <a:xfrm>
              <a:off x="10160" y="16510"/>
              <a:ext cx="85479654" cy="35330495"/>
            </a:xfrm>
            <a:custGeom>
              <a:avLst/>
              <a:gdLst/>
              <a:ahLst/>
              <a:cxnLst/>
              <a:rect l="l" t="t" r="r" b="b"/>
              <a:pathLst>
                <a:path w="85479654" h="35330495">
                  <a:moveTo>
                    <a:pt x="85479654" y="35330495"/>
                  </a:moveTo>
                  <a:lnTo>
                    <a:pt x="0" y="35322877"/>
                  </a:lnTo>
                  <a:lnTo>
                    <a:pt x="0" y="12266766"/>
                  </a:lnTo>
                  <a:lnTo>
                    <a:pt x="17780" y="19050"/>
                  </a:lnTo>
                  <a:lnTo>
                    <a:pt x="42627653" y="0"/>
                  </a:lnTo>
                  <a:lnTo>
                    <a:pt x="85460604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-3810" y="0"/>
              <a:ext cx="85508861" cy="35357166"/>
            </a:xfrm>
            <a:custGeom>
              <a:avLst/>
              <a:gdLst/>
              <a:ahLst/>
              <a:cxnLst/>
              <a:rect l="l" t="t" r="r" b="b"/>
              <a:pathLst>
                <a:path w="85508861" h="35357166">
                  <a:moveTo>
                    <a:pt x="85474574" y="21590"/>
                  </a:moveTo>
                  <a:cubicBezTo>
                    <a:pt x="85475846" y="34290"/>
                    <a:pt x="85475846" y="44450"/>
                    <a:pt x="85477111" y="54610"/>
                  </a:cubicBezTo>
                  <a:cubicBezTo>
                    <a:pt x="85479653" y="609469"/>
                    <a:pt x="85480924" y="1399002"/>
                    <a:pt x="85483461" y="2160337"/>
                  </a:cubicBezTo>
                  <a:cubicBezTo>
                    <a:pt x="85483461" y="3260044"/>
                    <a:pt x="85496161" y="24943997"/>
                    <a:pt x="85502511" y="26043703"/>
                  </a:cubicBezTo>
                  <a:cubicBezTo>
                    <a:pt x="85508861" y="27707360"/>
                    <a:pt x="85505053" y="29399216"/>
                    <a:pt x="85505053" y="31062873"/>
                  </a:cubicBezTo>
                  <a:cubicBezTo>
                    <a:pt x="85505053" y="32529149"/>
                    <a:pt x="85506324" y="33882633"/>
                    <a:pt x="85507596" y="35296205"/>
                  </a:cubicBezTo>
                  <a:cubicBezTo>
                    <a:pt x="85507596" y="35317795"/>
                    <a:pt x="85507596" y="35331766"/>
                    <a:pt x="85507596" y="35355895"/>
                  </a:cubicBezTo>
                  <a:cubicBezTo>
                    <a:pt x="85484732" y="35355895"/>
                    <a:pt x="85464411" y="35357166"/>
                    <a:pt x="85172304" y="35355895"/>
                  </a:cubicBezTo>
                  <a:cubicBezTo>
                    <a:pt x="80770241" y="35350816"/>
                    <a:pt x="76300455" y="35357166"/>
                    <a:pt x="71898392" y="35352087"/>
                  </a:cubicBezTo>
                  <a:cubicBezTo>
                    <a:pt x="69257158" y="35348276"/>
                    <a:pt x="66683647" y="35350816"/>
                    <a:pt x="64042413" y="35348276"/>
                  </a:cubicBezTo>
                  <a:cubicBezTo>
                    <a:pt x="62823374" y="35347005"/>
                    <a:pt x="61604348" y="35345737"/>
                    <a:pt x="60385315" y="35344466"/>
                  </a:cubicBezTo>
                  <a:cubicBezTo>
                    <a:pt x="59640350" y="35344466"/>
                    <a:pt x="58963107" y="35345737"/>
                    <a:pt x="58218142" y="35345737"/>
                  </a:cubicBezTo>
                  <a:cubicBezTo>
                    <a:pt x="56321873" y="35344466"/>
                    <a:pt x="51107119" y="35345737"/>
                    <a:pt x="49210850" y="35344466"/>
                  </a:cubicBezTo>
                  <a:cubicBezTo>
                    <a:pt x="47856368" y="35343195"/>
                    <a:pt x="20766761" y="35352087"/>
                    <a:pt x="19412281" y="35350816"/>
                  </a:cubicBezTo>
                  <a:cubicBezTo>
                    <a:pt x="19073660" y="35350816"/>
                    <a:pt x="18667317" y="35352087"/>
                    <a:pt x="18328698" y="35352087"/>
                  </a:cubicBezTo>
                  <a:cubicBezTo>
                    <a:pt x="17516008" y="35352087"/>
                    <a:pt x="16771044" y="35353355"/>
                    <a:pt x="15958357" y="35353355"/>
                  </a:cubicBezTo>
                  <a:cubicBezTo>
                    <a:pt x="13926636" y="35353355"/>
                    <a:pt x="11962638" y="35352087"/>
                    <a:pt x="9930919" y="35350816"/>
                  </a:cubicBezTo>
                  <a:cubicBezTo>
                    <a:pt x="8711886" y="35349545"/>
                    <a:pt x="7492854" y="35348276"/>
                    <a:pt x="6341545" y="35347005"/>
                  </a:cubicBezTo>
                  <a:cubicBezTo>
                    <a:pt x="4174377" y="35345737"/>
                    <a:pt x="2007208" y="35344466"/>
                    <a:pt x="48260" y="35344466"/>
                  </a:cubicBezTo>
                  <a:cubicBezTo>
                    <a:pt x="38100" y="35344466"/>
                    <a:pt x="29210" y="35344466"/>
                    <a:pt x="19050" y="35343195"/>
                  </a:cubicBezTo>
                  <a:cubicBezTo>
                    <a:pt x="10160" y="35341926"/>
                    <a:pt x="5080" y="35335576"/>
                    <a:pt x="7620" y="35326687"/>
                  </a:cubicBezTo>
                  <a:cubicBezTo>
                    <a:pt x="16510" y="35292516"/>
                    <a:pt x="12700" y="34587576"/>
                    <a:pt x="11430" y="33854436"/>
                  </a:cubicBezTo>
                  <a:cubicBezTo>
                    <a:pt x="10160" y="32359966"/>
                    <a:pt x="6350" y="30893689"/>
                    <a:pt x="7620" y="29399216"/>
                  </a:cubicBezTo>
                  <a:cubicBezTo>
                    <a:pt x="5080" y="27538176"/>
                    <a:pt x="0" y="4500736"/>
                    <a:pt x="7620" y="2611498"/>
                  </a:cubicBezTo>
                  <a:cubicBezTo>
                    <a:pt x="8890" y="2244929"/>
                    <a:pt x="7620" y="1850163"/>
                    <a:pt x="8890" y="1483594"/>
                  </a:cubicBezTo>
                  <a:cubicBezTo>
                    <a:pt x="10160" y="891445"/>
                    <a:pt x="12700" y="24290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314109" y="30480"/>
                    <a:pt x="1397693" y="29210"/>
                  </a:cubicBezTo>
                  <a:cubicBezTo>
                    <a:pt x="3226242" y="25400"/>
                    <a:pt x="5054790" y="22860"/>
                    <a:pt x="6951063" y="20320"/>
                  </a:cubicBezTo>
                  <a:cubicBezTo>
                    <a:pt x="8237819" y="17780"/>
                    <a:pt x="9524575" y="16510"/>
                    <a:pt x="10743608" y="13970"/>
                  </a:cubicBezTo>
                  <a:cubicBezTo>
                    <a:pt x="11962640" y="11430"/>
                    <a:pt x="13249395" y="8890"/>
                    <a:pt x="14468429" y="8890"/>
                  </a:cubicBezTo>
                  <a:cubicBezTo>
                    <a:pt x="15822910" y="7620"/>
                    <a:pt x="17177390" y="10160"/>
                    <a:pt x="18531870" y="8890"/>
                  </a:cubicBezTo>
                  <a:cubicBezTo>
                    <a:pt x="20224971" y="8890"/>
                    <a:pt x="50903950" y="6350"/>
                    <a:pt x="52597052" y="5080"/>
                  </a:cubicBezTo>
                  <a:cubicBezTo>
                    <a:pt x="54222429" y="3810"/>
                    <a:pt x="55847806" y="2540"/>
                    <a:pt x="57540906" y="2540"/>
                  </a:cubicBezTo>
                  <a:cubicBezTo>
                    <a:pt x="60317592" y="1270"/>
                    <a:pt x="63026549" y="0"/>
                    <a:pt x="65803236" y="0"/>
                  </a:cubicBezTo>
                  <a:cubicBezTo>
                    <a:pt x="66954545" y="0"/>
                    <a:pt x="68173571" y="2540"/>
                    <a:pt x="69324881" y="2540"/>
                  </a:cubicBezTo>
                  <a:cubicBezTo>
                    <a:pt x="72507912" y="3810"/>
                    <a:pt x="75758659" y="5080"/>
                    <a:pt x="78941696" y="7620"/>
                  </a:cubicBezTo>
                  <a:cubicBezTo>
                    <a:pt x="80634795" y="8890"/>
                    <a:pt x="82327895" y="12700"/>
                    <a:pt x="84020995" y="16510"/>
                  </a:cubicBezTo>
                  <a:cubicBezTo>
                    <a:pt x="84427339" y="16510"/>
                    <a:pt x="84833683" y="16510"/>
                    <a:pt x="85172304" y="16510"/>
                  </a:cubicBezTo>
                  <a:cubicBezTo>
                    <a:pt x="85455524" y="17780"/>
                    <a:pt x="85464411" y="20320"/>
                    <a:pt x="85474574" y="21590"/>
                  </a:cubicBezTo>
                  <a:close/>
                  <a:moveTo>
                    <a:pt x="85484732" y="35339387"/>
                  </a:moveTo>
                  <a:cubicBezTo>
                    <a:pt x="85486003" y="35322876"/>
                    <a:pt x="85487274" y="35310176"/>
                    <a:pt x="85487274" y="35297476"/>
                  </a:cubicBezTo>
                  <a:cubicBezTo>
                    <a:pt x="85486003" y="33741646"/>
                    <a:pt x="85484732" y="32247176"/>
                    <a:pt x="85484732" y="30639913"/>
                  </a:cubicBezTo>
                  <a:cubicBezTo>
                    <a:pt x="85484732" y="29906773"/>
                    <a:pt x="85487274" y="29173636"/>
                    <a:pt x="85486003" y="28440497"/>
                  </a:cubicBezTo>
                  <a:cubicBezTo>
                    <a:pt x="85486003" y="27763756"/>
                    <a:pt x="85484732" y="27058817"/>
                    <a:pt x="85483461" y="26382073"/>
                  </a:cubicBezTo>
                  <a:cubicBezTo>
                    <a:pt x="85478382" y="25338762"/>
                    <a:pt x="85466953" y="3739402"/>
                    <a:pt x="85466953" y="2696091"/>
                  </a:cubicBezTo>
                  <a:cubicBezTo>
                    <a:pt x="85464411" y="1821966"/>
                    <a:pt x="85461874" y="919643"/>
                    <a:pt x="85459332" y="63500"/>
                  </a:cubicBezTo>
                  <a:cubicBezTo>
                    <a:pt x="85458061" y="44450"/>
                    <a:pt x="85456796" y="43180"/>
                    <a:pt x="84969129" y="41910"/>
                  </a:cubicBezTo>
                  <a:cubicBezTo>
                    <a:pt x="84765960" y="41910"/>
                    <a:pt x="84630514" y="41910"/>
                    <a:pt x="84427339" y="40640"/>
                  </a:cubicBezTo>
                  <a:cubicBezTo>
                    <a:pt x="82734245" y="36830"/>
                    <a:pt x="80973417" y="31750"/>
                    <a:pt x="79280317" y="30480"/>
                  </a:cubicBezTo>
                  <a:cubicBezTo>
                    <a:pt x="75149152" y="26670"/>
                    <a:pt x="70950264" y="25400"/>
                    <a:pt x="66819099" y="22860"/>
                  </a:cubicBezTo>
                  <a:cubicBezTo>
                    <a:pt x="66209580" y="22860"/>
                    <a:pt x="65532344" y="22860"/>
                    <a:pt x="64922824" y="22860"/>
                  </a:cubicBezTo>
                  <a:cubicBezTo>
                    <a:pt x="63906967" y="22860"/>
                    <a:pt x="62891103" y="22860"/>
                    <a:pt x="61942969" y="22860"/>
                  </a:cubicBezTo>
                  <a:cubicBezTo>
                    <a:pt x="59775802" y="22860"/>
                    <a:pt x="57608629" y="22860"/>
                    <a:pt x="55509185" y="24130"/>
                  </a:cubicBezTo>
                  <a:cubicBezTo>
                    <a:pt x="53680633" y="25400"/>
                    <a:pt x="22866205" y="29210"/>
                    <a:pt x="21037659" y="29210"/>
                  </a:cubicBezTo>
                  <a:cubicBezTo>
                    <a:pt x="18057803" y="29210"/>
                    <a:pt x="15077946" y="26670"/>
                    <a:pt x="12098090" y="33020"/>
                  </a:cubicBezTo>
                  <a:cubicBezTo>
                    <a:pt x="10540435" y="36830"/>
                    <a:pt x="9050507" y="36830"/>
                    <a:pt x="7560578" y="38100"/>
                  </a:cubicBezTo>
                  <a:cubicBezTo>
                    <a:pt x="4987066" y="41910"/>
                    <a:pt x="2413553" y="45720"/>
                    <a:pt x="49530" y="50800"/>
                  </a:cubicBezTo>
                  <a:cubicBezTo>
                    <a:pt x="36830" y="50800"/>
                    <a:pt x="34290" y="53340"/>
                    <a:pt x="33020" y="158308"/>
                  </a:cubicBezTo>
                  <a:cubicBezTo>
                    <a:pt x="31750" y="665865"/>
                    <a:pt x="31750" y="1173421"/>
                    <a:pt x="30480" y="1680978"/>
                  </a:cubicBezTo>
                  <a:cubicBezTo>
                    <a:pt x="29210" y="2526906"/>
                    <a:pt x="26670" y="3344637"/>
                    <a:pt x="25400" y="4190565"/>
                  </a:cubicBezTo>
                  <a:cubicBezTo>
                    <a:pt x="20320" y="5092888"/>
                    <a:pt x="26670" y="27143410"/>
                    <a:pt x="29210" y="28045730"/>
                  </a:cubicBezTo>
                  <a:cubicBezTo>
                    <a:pt x="29210" y="29004450"/>
                    <a:pt x="29210" y="29991366"/>
                    <a:pt x="30480" y="30950086"/>
                  </a:cubicBezTo>
                  <a:cubicBezTo>
                    <a:pt x="30480" y="31655026"/>
                    <a:pt x="33020" y="32359966"/>
                    <a:pt x="33020" y="33064906"/>
                  </a:cubicBezTo>
                  <a:cubicBezTo>
                    <a:pt x="33020" y="33826239"/>
                    <a:pt x="33020" y="34587576"/>
                    <a:pt x="31750" y="35297476"/>
                  </a:cubicBezTo>
                  <a:cubicBezTo>
                    <a:pt x="31750" y="35301287"/>
                    <a:pt x="31750" y="35303826"/>
                    <a:pt x="31750" y="35307637"/>
                  </a:cubicBezTo>
                  <a:cubicBezTo>
                    <a:pt x="31750" y="35317795"/>
                    <a:pt x="35560" y="35321605"/>
                    <a:pt x="44450" y="35321605"/>
                  </a:cubicBezTo>
                  <a:cubicBezTo>
                    <a:pt x="449557" y="35321605"/>
                    <a:pt x="1397693" y="35322876"/>
                    <a:pt x="2278105" y="35322876"/>
                  </a:cubicBezTo>
                  <a:cubicBezTo>
                    <a:pt x="3564861" y="35322876"/>
                    <a:pt x="4919342" y="35320337"/>
                    <a:pt x="6206098" y="35322876"/>
                  </a:cubicBezTo>
                  <a:cubicBezTo>
                    <a:pt x="8305543" y="35326687"/>
                    <a:pt x="10404988" y="35329226"/>
                    <a:pt x="12504432" y="35327955"/>
                  </a:cubicBezTo>
                  <a:cubicBezTo>
                    <a:pt x="13858913" y="35326687"/>
                    <a:pt x="15145669" y="35329226"/>
                    <a:pt x="16500149" y="35329226"/>
                  </a:cubicBezTo>
                  <a:cubicBezTo>
                    <a:pt x="18464145" y="35329226"/>
                    <a:pt x="20428142" y="35327955"/>
                    <a:pt x="22392140" y="35329226"/>
                  </a:cubicBezTo>
                  <a:cubicBezTo>
                    <a:pt x="25304272" y="35330495"/>
                    <a:pt x="57270008" y="35320337"/>
                    <a:pt x="60249869" y="35322876"/>
                  </a:cubicBezTo>
                  <a:cubicBezTo>
                    <a:pt x="61536625" y="35324145"/>
                    <a:pt x="62823374" y="35325416"/>
                    <a:pt x="64042413" y="35325416"/>
                  </a:cubicBezTo>
                  <a:cubicBezTo>
                    <a:pt x="66277303" y="35327955"/>
                    <a:pt x="68444470" y="35324145"/>
                    <a:pt x="70679366" y="35327955"/>
                  </a:cubicBezTo>
                  <a:cubicBezTo>
                    <a:pt x="72507912" y="35330495"/>
                    <a:pt x="74336457" y="35330495"/>
                    <a:pt x="76165009" y="35333037"/>
                  </a:cubicBezTo>
                  <a:cubicBezTo>
                    <a:pt x="78873973" y="35336845"/>
                    <a:pt x="81582930" y="35339387"/>
                    <a:pt x="84291893" y="35340655"/>
                  </a:cubicBezTo>
                  <a:cubicBezTo>
                    <a:pt x="85307750" y="35340655"/>
                    <a:pt x="85464411" y="35339387"/>
                    <a:pt x="85484732" y="35339387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15" name="Freeform 15"/>
          <p:cNvSpPr/>
          <p:nvPr/>
        </p:nvSpPr>
        <p:spPr>
          <a:xfrm>
            <a:off x="11251605" y="5391150"/>
            <a:ext cx="6825252" cy="4504666"/>
          </a:xfrm>
          <a:custGeom>
            <a:avLst/>
            <a:gdLst/>
            <a:ahLst/>
            <a:cxnLst/>
            <a:rect l="l" t="t" r="r" b="b"/>
            <a:pathLst>
              <a:path w="6825252" h="4504666">
                <a:moveTo>
                  <a:pt x="0" y="0"/>
                </a:moveTo>
                <a:lnTo>
                  <a:pt x="6825251" y="0"/>
                </a:lnTo>
                <a:lnTo>
                  <a:pt x="6825251" y="4504666"/>
                </a:lnTo>
                <a:lnTo>
                  <a:pt x="0" y="45046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0" name="TextBox 20"/>
          <p:cNvSpPr txBox="1"/>
          <p:nvPr/>
        </p:nvSpPr>
        <p:spPr>
          <a:xfrm>
            <a:off x="387944" y="1716072"/>
            <a:ext cx="17535128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0"/>
              </a:lnSpc>
            </a:pPr>
            <a:r>
              <a:rPr lang="en-US" sz="3000" b="1" i="1" u="sng" spc="600" dirty="0">
                <a:solidFill>
                  <a:srgbClr val="FF3131"/>
                </a:solidFill>
                <a:latin typeface="อีฟดอวอิ้ง Bold Italics"/>
                <a:ea typeface="อีฟดอวอิ้ง Bold Italics"/>
                <a:cs typeface="อีฟดอวอิ้ง Bold Italics"/>
                <a:sym typeface="อีฟดอวอิ้ง Bold Italics"/>
              </a:rPr>
              <a:t>CONTRASTE DE HIPÓTESIS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0" y="2333293"/>
            <a:ext cx="17842697" cy="357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8"/>
              </a:lnSpc>
              <a:spcBef>
                <a:spcPct val="0"/>
              </a:spcBef>
            </a:pPr>
            <a:r>
              <a:rPr lang="en-US" sz="2100" b="1" u="sng" spc="42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H₀ (</a:t>
            </a:r>
            <a:r>
              <a:rPr lang="en-US" sz="2100" b="1" u="sng" spc="42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nula</a:t>
            </a:r>
            <a:r>
              <a:rPr lang="en-US" sz="2100" b="1" u="sng" spc="42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)</a:t>
            </a:r>
            <a:r>
              <a:rPr lang="en-US" sz="2100" b="1" spc="42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: El </a:t>
            </a:r>
            <a:r>
              <a:rPr lang="en-US" sz="2100" b="1" u="sng" spc="42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número</a:t>
            </a:r>
            <a:r>
              <a:rPr lang="en-US" sz="2100" b="1" u="sng" spc="420" dirty="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de </a:t>
            </a:r>
            <a:r>
              <a:rPr lang="en-US" sz="2100" b="1" u="sng" spc="42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pisos</a:t>
            </a:r>
            <a:r>
              <a:rPr lang="en-US" sz="2100" b="1" spc="42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y </a:t>
            </a:r>
            <a:r>
              <a:rPr lang="en-US" sz="2100" b="1" spc="42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el</a:t>
            </a:r>
            <a:r>
              <a:rPr lang="en-US" sz="2100" b="1" spc="42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00" b="1" u="sng" spc="42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grado</a:t>
            </a:r>
            <a:r>
              <a:rPr lang="en-US" sz="2100" b="1" u="sng" spc="420" dirty="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de </a:t>
            </a:r>
            <a:r>
              <a:rPr lang="en-US" sz="2100" b="1" u="sng" spc="42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daño</a:t>
            </a:r>
            <a:r>
              <a:rPr lang="en-US" sz="2100" b="1" spc="42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00" b="1" u="sng" spc="420" dirty="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NO</a:t>
            </a:r>
            <a:r>
              <a:rPr lang="en-US" sz="2100" b="1" spc="42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00" b="1" spc="42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están</a:t>
            </a:r>
            <a:r>
              <a:rPr lang="en-US" sz="2100" b="1" spc="42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00" b="1" spc="42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relacionados</a:t>
            </a:r>
            <a:r>
              <a:rPr lang="en-US" sz="2100" b="1" spc="42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5572" y="2795827"/>
            <a:ext cx="17842697" cy="357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8"/>
              </a:lnSpc>
              <a:spcBef>
                <a:spcPct val="0"/>
              </a:spcBef>
            </a:pPr>
            <a:r>
              <a:rPr lang="en-US" sz="2100" b="1" u="sng" spc="42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H1 (</a:t>
            </a:r>
            <a:r>
              <a:rPr lang="en-US" sz="2100" b="1" u="sng" spc="42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alternativa</a:t>
            </a:r>
            <a:r>
              <a:rPr lang="en-US" sz="2100" b="1" u="sng" spc="42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)</a:t>
            </a:r>
            <a:r>
              <a:rPr lang="en-US" sz="2100" b="1" spc="42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: </a:t>
            </a:r>
            <a:r>
              <a:rPr lang="en-US" sz="2100" b="1" u="sng" spc="42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Existe</a:t>
            </a:r>
            <a:r>
              <a:rPr lang="en-US" sz="2100" b="1" spc="42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00" b="1" spc="42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una</a:t>
            </a:r>
            <a:r>
              <a:rPr lang="en-US" sz="2100" b="1" spc="42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00" b="1" spc="42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asociación</a:t>
            </a:r>
            <a:r>
              <a:rPr lang="en-US" sz="2100" b="1" spc="42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00" b="1" u="sng" spc="42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significativa</a:t>
            </a:r>
            <a:r>
              <a:rPr lang="en-US" sz="2100" b="1" spc="42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entre </a:t>
            </a:r>
            <a:r>
              <a:rPr lang="en-US" sz="2100" b="1" spc="42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el</a:t>
            </a:r>
            <a:r>
              <a:rPr lang="en-US" sz="2100" b="1" spc="42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00" b="1" spc="42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grado</a:t>
            </a:r>
            <a:r>
              <a:rPr lang="en-US" sz="2100" b="1" spc="42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de </a:t>
            </a:r>
            <a:r>
              <a:rPr lang="en-US" sz="2100" b="1" spc="42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daño</a:t>
            </a:r>
            <a:r>
              <a:rPr lang="en-US" sz="2100" b="1" spc="42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y </a:t>
            </a:r>
            <a:r>
              <a:rPr lang="en-US" sz="2100" b="1" spc="42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el</a:t>
            </a:r>
            <a:r>
              <a:rPr lang="en-US" sz="2100" b="1" spc="42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00" b="1" spc="42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número</a:t>
            </a:r>
            <a:r>
              <a:rPr lang="en-US" sz="2100" b="1" spc="42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de </a:t>
            </a:r>
            <a:r>
              <a:rPr lang="en-US" sz="2100" b="1" spc="42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pisos</a:t>
            </a:r>
            <a:endParaRPr lang="en-US" sz="2100" b="1" spc="420" dirty="0">
              <a:solidFill>
                <a:srgbClr val="000000"/>
              </a:solidFill>
              <a:latin typeface="อีฟดอวอิ้ง Bold"/>
              <a:ea typeface="อีฟดอวอิ้ง Bold"/>
              <a:cs typeface="อีฟดอวอิ้ง Bold"/>
              <a:sym typeface="อีฟดอวอิ้ง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87944" y="3541495"/>
            <a:ext cx="17535128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0"/>
              </a:lnSpc>
            </a:pPr>
            <a:r>
              <a:rPr lang="en-US" sz="3000" b="1" i="1" u="sng" spc="600" dirty="0">
                <a:solidFill>
                  <a:srgbClr val="FF3131"/>
                </a:solidFill>
                <a:latin typeface="อีฟดอวอิ้ง Bold Italics"/>
                <a:ea typeface="อีฟดอวอิ้ง Bold Italics"/>
                <a:cs typeface="อีฟดอวอิ้ง Bold Italics"/>
                <a:sym typeface="อีฟดอวอิ้ง Bold Italics"/>
              </a:rPr>
              <a:t>TESTS REALIZADOS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45303" y="4116272"/>
            <a:ext cx="17842697" cy="357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414" lvl="1" indent="-226707" algn="l">
              <a:lnSpc>
                <a:spcPts val="2478"/>
              </a:lnSpc>
              <a:buAutoNum type="arabicPeriod"/>
            </a:pPr>
            <a:r>
              <a:rPr lang="en-US" sz="2100" b="1" u="sng" spc="42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Test Chi </a:t>
            </a:r>
            <a:r>
              <a:rPr lang="en-US" sz="2100" b="1" u="sng" spc="42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cuadrado</a:t>
            </a:r>
            <a:r>
              <a:rPr lang="en-US" sz="2100" b="1" spc="42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(2 variables </a:t>
            </a:r>
            <a:r>
              <a:rPr lang="en-US" sz="2100" b="1" spc="42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categóricas</a:t>
            </a:r>
            <a:r>
              <a:rPr lang="en-US" sz="2100" b="1" spc="42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99608" y="4578807"/>
            <a:ext cx="17842697" cy="357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8"/>
              </a:lnSpc>
            </a:pPr>
            <a:r>
              <a:rPr lang="en-US" sz="2100" b="1" spc="42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2.</a:t>
            </a:r>
            <a:r>
              <a:rPr lang="en-US" sz="2100" b="1" u="sng" spc="42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Matriz de </a:t>
            </a:r>
            <a:r>
              <a:rPr lang="en-US" sz="2100" b="1" u="sng" spc="42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residuos</a:t>
            </a:r>
            <a:r>
              <a:rPr lang="en-US" sz="2100" b="1" u="sng" spc="42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00" b="1" u="sng" spc="42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estandarizados</a:t>
            </a:r>
            <a:r>
              <a:rPr lang="en-US" sz="2100" b="1" u="sng" spc="42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 del test Chi </a:t>
            </a:r>
            <a:r>
              <a:rPr lang="en-US" sz="2100" b="1" u="sng" spc="42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cuadrado</a:t>
            </a:r>
            <a:endParaRPr lang="en-US" sz="2100" b="1" u="sng" spc="420" dirty="0">
              <a:solidFill>
                <a:srgbClr val="000000"/>
              </a:solidFill>
              <a:latin typeface="อีฟดอวอิ้ง Bold"/>
              <a:ea typeface="อีฟดอวอิ้ง Bold"/>
              <a:cs typeface="อีฟดอวอิ้ง Bold"/>
              <a:sym typeface="อีฟดอวอิ้ง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266323" y="8060458"/>
            <a:ext cx="10240925" cy="12830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3414" lvl="1" indent="-226707" algn="l">
              <a:lnSpc>
                <a:spcPts val="2478"/>
              </a:lnSpc>
              <a:buFont typeface="Arial"/>
              <a:buChar char="•"/>
            </a:pPr>
            <a:r>
              <a:rPr lang="en-US" sz="2100" b="1" spc="420" dirty="0">
                <a:solidFill>
                  <a:srgbClr val="0002E9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Si hay un </a:t>
            </a:r>
            <a:r>
              <a:rPr lang="en-US" sz="2100" b="1" u="sng" spc="420" dirty="0">
                <a:solidFill>
                  <a:srgbClr val="0002E9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color </a:t>
            </a:r>
            <a:r>
              <a:rPr lang="en-US" sz="2100" b="1" u="sng" spc="420" dirty="0" err="1">
                <a:solidFill>
                  <a:srgbClr val="0002E9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azul</a:t>
            </a:r>
            <a:r>
              <a:rPr lang="en-US" sz="2100" b="1" u="sng" spc="420" dirty="0">
                <a:solidFill>
                  <a:srgbClr val="0002E9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00" b="1" u="sng" spc="420" dirty="0" err="1">
                <a:solidFill>
                  <a:srgbClr val="0002E9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intenso</a:t>
            </a:r>
            <a:r>
              <a:rPr lang="en-US" sz="2100" b="1" spc="420" dirty="0">
                <a:solidFill>
                  <a:srgbClr val="0002E9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⟶ </a:t>
            </a:r>
            <a:r>
              <a:rPr lang="en-US" sz="2100" b="1" u="sng" spc="420" dirty="0" err="1">
                <a:solidFill>
                  <a:srgbClr val="0002E9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menos</a:t>
            </a:r>
            <a:r>
              <a:rPr lang="en-US" sz="2100" b="1" spc="420" dirty="0">
                <a:solidFill>
                  <a:srgbClr val="0002E9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00" b="1" spc="420" dirty="0" err="1">
                <a:solidFill>
                  <a:srgbClr val="0002E9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edificios</a:t>
            </a:r>
            <a:r>
              <a:rPr lang="en-US" sz="2100" b="1" spc="420" dirty="0">
                <a:solidFill>
                  <a:srgbClr val="0002E9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00" b="1" spc="420" dirty="0" err="1">
                <a:solidFill>
                  <a:srgbClr val="0002E9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colapsados</a:t>
            </a:r>
            <a:r>
              <a:rPr lang="en-US" sz="2100" b="1" spc="420" dirty="0">
                <a:solidFill>
                  <a:srgbClr val="0002E9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de lo </a:t>
            </a:r>
            <a:r>
              <a:rPr lang="en-US" sz="2100" b="1" spc="420" dirty="0" err="1">
                <a:solidFill>
                  <a:srgbClr val="0002E9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esperado</a:t>
            </a:r>
            <a:endParaRPr lang="en-US" sz="2100" b="1" spc="420" dirty="0">
              <a:solidFill>
                <a:srgbClr val="0002E9"/>
              </a:solidFill>
              <a:latin typeface="อีฟดอวอิ้ง Bold"/>
              <a:ea typeface="อีฟดอวอิ้ง Bold"/>
              <a:cs typeface="อีฟดอวอิ้ง Bold"/>
              <a:sym typeface="อีฟดอวอิ้ง Bold"/>
            </a:endParaRPr>
          </a:p>
          <a:p>
            <a:pPr marL="226707" lvl="1">
              <a:lnSpc>
                <a:spcPts val="2478"/>
              </a:lnSpc>
            </a:pPr>
            <a:r>
              <a:rPr lang="en-US" sz="2100" b="1" u="sng" spc="420" dirty="0" err="1">
                <a:solidFill>
                  <a:srgbClr val="0002E9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Ej</a:t>
            </a:r>
            <a:r>
              <a:rPr lang="en-US" sz="2100" b="1" spc="420" dirty="0">
                <a:solidFill>
                  <a:srgbClr val="0002E9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: En 4+pisos/Grade 1 ⟶ </a:t>
            </a:r>
            <a:r>
              <a:rPr lang="en-US" sz="2100" b="1" u="sng" spc="420" dirty="0" err="1">
                <a:solidFill>
                  <a:srgbClr val="0002E9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menos</a:t>
            </a:r>
            <a:r>
              <a:rPr lang="en-US" sz="2100" b="1" u="sng" spc="420" dirty="0">
                <a:solidFill>
                  <a:srgbClr val="0002E9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00" b="1" u="sng" spc="420" dirty="0" err="1">
                <a:solidFill>
                  <a:srgbClr val="0002E9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edificios</a:t>
            </a:r>
            <a:r>
              <a:rPr lang="en-US" sz="2100" b="1" u="sng" spc="420" dirty="0">
                <a:solidFill>
                  <a:srgbClr val="0002E9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00" b="1" u="sng" spc="420" dirty="0" err="1">
                <a:solidFill>
                  <a:srgbClr val="0002E9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colapsados</a:t>
            </a:r>
            <a:endParaRPr lang="en-US" sz="2100" b="1" u="sng" spc="420" dirty="0">
              <a:solidFill>
                <a:srgbClr val="0002E9"/>
              </a:solidFill>
              <a:latin typeface="อีฟดอวอิ้ง Bold"/>
              <a:ea typeface="อีฟดอวอิ้ง Bold"/>
              <a:cs typeface="อีฟดอวอิ้ง Bold"/>
              <a:sym typeface="อีฟดอวอิ้ง Bold"/>
            </a:endParaRPr>
          </a:p>
          <a:p>
            <a:pPr marL="226707" lvl="1" algn="l">
              <a:lnSpc>
                <a:spcPts val="2478"/>
              </a:lnSpc>
            </a:pPr>
            <a:endParaRPr lang="en-US" sz="2100" b="1" spc="420" dirty="0">
              <a:solidFill>
                <a:srgbClr val="0002E9"/>
              </a:solidFill>
              <a:latin typeface="อีฟดอวอิ้ง Bold"/>
              <a:ea typeface="อีฟดอวอิ้ง Bold"/>
              <a:cs typeface="อีฟดอวอิ้ง Bold"/>
              <a:sym typeface="อีฟดอวอิ้ง Bold"/>
            </a:endParaRPr>
          </a:p>
        </p:txBody>
      </p:sp>
      <p:sp>
        <p:nvSpPr>
          <p:cNvPr id="30" name="TextBox 11">
            <a:extLst>
              <a:ext uri="{FF2B5EF4-FFF2-40B4-BE49-F238E27FC236}">
                <a16:creationId xmlns:a16="http://schemas.microsoft.com/office/drawing/2014/main" id="{72D945E2-20C1-1394-CF2C-F973E66FEA41}"/>
              </a:ext>
            </a:extLst>
          </p:cNvPr>
          <p:cNvSpPr txBox="1"/>
          <p:nvPr/>
        </p:nvSpPr>
        <p:spPr>
          <a:xfrm>
            <a:off x="105572" y="210947"/>
            <a:ext cx="18076856" cy="931281"/>
          </a:xfrm>
          <a:prstGeom prst="rect">
            <a:avLst/>
          </a:prstGeom>
          <a:solidFill>
            <a:srgbClr val="A2DBDF"/>
          </a:solidFill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552"/>
              </a:lnSpc>
              <a:spcBef>
                <a:spcPct val="0"/>
              </a:spcBef>
            </a:pPr>
            <a:r>
              <a:rPr lang="en-US" sz="5400" b="1" u="none" strike="noStrike" spc="1280" dirty="0">
                <a:solidFill>
                  <a:schemeClr val="accent1">
                    <a:lumMod val="75000"/>
                  </a:schemeClr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ESTUDIO DE LA SEGUNDA HIPÓTESIS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2408DFB6-1D84-9BBB-427F-7058FDC5DF26}"/>
              </a:ext>
            </a:extLst>
          </p:cNvPr>
          <p:cNvSpPr txBox="1"/>
          <p:nvPr/>
        </p:nvSpPr>
        <p:spPr>
          <a:xfrm>
            <a:off x="211143" y="5368101"/>
            <a:ext cx="10886157" cy="1054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3414" lvl="1" indent="-226707" algn="l">
              <a:lnSpc>
                <a:spcPts val="2478"/>
              </a:lnSpc>
              <a:buFont typeface="Arial"/>
              <a:buChar char="•"/>
            </a:pPr>
            <a:r>
              <a:rPr lang="en-US" sz="2100" b="1" u="sng" spc="420" dirty="0" err="1"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Residuos</a:t>
            </a:r>
            <a:r>
              <a:rPr lang="en-US" sz="2100" b="1" spc="420" dirty="0"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⟶ </a:t>
            </a:r>
            <a:r>
              <a:rPr lang="en-US" sz="2100" b="1" spc="420" dirty="0" err="1"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resultados</a:t>
            </a:r>
            <a:r>
              <a:rPr lang="en-US" sz="2100" b="1" spc="420" dirty="0"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00" b="1" u="sng" spc="420" dirty="0" err="1"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observados</a:t>
            </a:r>
            <a:r>
              <a:rPr lang="en-US" sz="2100" b="1" spc="420" dirty="0"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- </a:t>
            </a:r>
            <a:r>
              <a:rPr lang="en-US" sz="2100" b="1" u="sng" spc="420" dirty="0" err="1"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esperados</a:t>
            </a:r>
            <a:endParaRPr lang="en-US" sz="2100" b="1" u="sng" spc="420" dirty="0">
              <a:latin typeface="อีฟดอวอิ้ง Bold"/>
              <a:ea typeface="อีฟดอวอิ้ง Bold"/>
              <a:cs typeface="อีฟดอวอิ้ง Bold"/>
              <a:sym typeface="อีฟดอวอิ้ง Bold"/>
            </a:endParaRPr>
          </a:p>
          <a:p>
            <a:pPr marL="453414" lvl="1" indent="-226707" algn="l">
              <a:lnSpc>
                <a:spcPts val="2478"/>
              </a:lnSpc>
              <a:buFont typeface="Arial"/>
              <a:buChar char="•"/>
            </a:pPr>
            <a:r>
              <a:rPr lang="en-US" sz="2100" b="1" spc="420" dirty="0"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Una </a:t>
            </a:r>
            <a:r>
              <a:rPr lang="en-US" sz="2100" b="1" spc="420" dirty="0" err="1"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vez</a:t>
            </a:r>
            <a:r>
              <a:rPr lang="en-US" sz="2100" b="1" spc="420" dirty="0"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00" b="1" u="sng" spc="420" dirty="0" err="1"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estandarizados</a:t>
            </a:r>
            <a:r>
              <a:rPr lang="en-US" sz="2100" b="1" spc="420" dirty="0"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⟶ </a:t>
            </a:r>
            <a:r>
              <a:rPr lang="en-US" sz="2100" b="1" u="sng" spc="420" dirty="0"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Z-score</a:t>
            </a:r>
          </a:p>
          <a:p>
            <a:pPr algn="l">
              <a:lnSpc>
                <a:spcPts val="2478"/>
              </a:lnSpc>
            </a:pPr>
            <a:endParaRPr lang="en-US" sz="2100" b="1" u="sng" spc="420" dirty="0">
              <a:solidFill>
                <a:srgbClr val="FF3131"/>
              </a:solidFill>
              <a:latin typeface="อีฟดอวอิ้ง Bold"/>
              <a:ea typeface="อีฟดอวอิ้ง Bold"/>
              <a:cs typeface="อีฟดอวอิ้ง Bold"/>
              <a:sym typeface="อีฟดอวอิ้ง Bold"/>
            </a:endParaRPr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5FA9E3DC-8F17-C9E9-F9F1-00B8BD837537}"/>
              </a:ext>
            </a:extLst>
          </p:cNvPr>
          <p:cNvGrpSpPr/>
          <p:nvPr/>
        </p:nvGrpSpPr>
        <p:grpSpPr>
          <a:xfrm>
            <a:off x="154305" y="6620124"/>
            <a:ext cx="10886157" cy="1300014"/>
            <a:chOff x="154305" y="6620124"/>
            <a:chExt cx="10886157" cy="1300014"/>
          </a:xfrm>
        </p:grpSpPr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CF013394-64DA-C5B7-71EB-2D458643F09D}"/>
                </a:ext>
              </a:extLst>
            </p:cNvPr>
            <p:cNvSpPr txBox="1"/>
            <p:nvPr/>
          </p:nvSpPr>
          <p:spPr>
            <a:xfrm>
              <a:off x="154305" y="6620124"/>
              <a:ext cx="10886157" cy="1054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3414" lvl="1" indent="-226707" algn="l">
                <a:lnSpc>
                  <a:spcPts val="2478"/>
                </a:lnSpc>
                <a:buFont typeface="Arial"/>
                <a:buChar char="•"/>
              </a:pPr>
              <a:r>
                <a:rPr lang="en-US" sz="2100" b="1" spc="420" dirty="0">
                  <a:solidFill>
                    <a:srgbClr val="FF0000"/>
                  </a:solidFill>
                  <a:latin typeface="อีฟดอวอิ้ง Bold"/>
                  <a:ea typeface="อีฟดอวอิ้ง Bold"/>
                  <a:cs typeface="อีฟดอวอิ้ง Bold"/>
                  <a:sym typeface="อีฟดอวอิ้ง Bold"/>
                </a:rPr>
                <a:t>Si </a:t>
              </a:r>
              <a:r>
                <a:rPr lang="en-US" sz="2100" b="1" u="sng" spc="420" dirty="0">
                  <a:solidFill>
                    <a:srgbClr val="FF0000"/>
                  </a:solidFill>
                  <a:latin typeface="อีฟดอวอิ้ง Bold"/>
                  <a:ea typeface="อีฟดอวอิ้ง Bold"/>
                  <a:cs typeface="อีฟดอวอิ้ง Bold"/>
                  <a:sym typeface="อีฟดอวอิ้ง Bold"/>
                </a:rPr>
                <a:t>Z &gt; 2 o Z &lt; -2</a:t>
              </a:r>
              <a:r>
                <a:rPr lang="en-US" sz="2100" b="1" spc="420" dirty="0">
                  <a:solidFill>
                    <a:srgbClr val="FF0000"/>
                  </a:solidFill>
                  <a:latin typeface="อีฟดอวอิ้ง Bold"/>
                  <a:ea typeface="อีฟดอวอิ้ง Bold"/>
                  <a:cs typeface="อีฟดอวอิ้ง Bold"/>
                  <a:sym typeface="อีฟดอวอิ้ง Bold"/>
                </a:rPr>
                <a:t> ⟶ la </a:t>
              </a:r>
              <a:r>
                <a:rPr lang="en-US" sz="2100" b="1" spc="420" dirty="0" err="1">
                  <a:solidFill>
                    <a:srgbClr val="FF0000"/>
                  </a:solidFill>
                  <a:latin typeface="อีฟดอวอิ้ง Bold"/>
                  <a:ea typeface="อีฟดอวอิ้ง Bold"/>
                  <a:cs typeface="อีฟดอวอิ้ง Bold"/>
                  <a:sym typeface="อีฟดอวอิ้ง Bold"/>
                </a:rPr>
                <a:t>celda</a:t>
              </a:r>
              <a:r>
                <a:rPr lang="en-US" sz="2100" b="1" spc="420" dirty="0">
                  <a:solidFill>
                    <a:srgbClr val="FF0000"/>
                  </a:solidFill>
                  <a:latin typeface="อีฟดอวอิ้ง Bold"/>
                  <a:ea typeface="อีฟดอวอิ้ง Bold"/>
                  <a:cs typeface="อีฟดอวอิ้ง Bold"/>
                  <a:sym typeface="อีฟดอวอิ้ง Bold"/>
                </a:rPr>
                <a:t> </a:t>
              </a:r>
              <a:r>
                <a:rPr lang="en-US" sz="2100" b="1" u="sng" spc="420" dirty="0">
                  <a:solidFill>
                    <a:srgbClr val="FF0000"/>
                  </a:solidFill>
                  <a:latin typeface="อีฟดอวอิ้ง Bold"/>
                  <a:ea typeface="อีฟดอวอิ้ง Bold"/>
                  <a:cs typeface="อีฟดอวอิ้ง Bold"/>
                  <a:sym typeface="อีฟดอวอิ้ง Bold"/>
                </a:rPr>
                <a:t>se </a:t>
              </a:r>
              <a:r>
                <a:rPr lang="en-US" sz="2100" b="1" u="sng" spc="420" dirty="0" err="1">
                  <a:solidFill>
                    <a:srgbClr val="FF0000"/>
                  </a:solidFill>
                  <a:latin typeface="อีฟดอวอิ้ง Bold"/>
                  <a:ea typeface="อีฟดอวอิ้ง Bold"/>
                  <a:cs typeface="อีฟดอวอิ้ง Bold"/>
                  <a:sym typeface="อีฟดอวอิ้ง Bold"/>
                </a:rPr>
                <a:t>desvía</a:t>
              </a:r>
              <a:r>
                <a:rPr lang="en-US" sz="2100" b="1" u="sng" spc="420" dirty="0">
                  <a:solidFill>
                    <a:srgbClr val="FF0000"/>
                  </a:solidFill>
                  <a:latin typeface="อีฟดอวอิ้ง Bold"/>
                  <a:ea typeface="อีฟดอวอิ้ง Bold"/>
                  <a:cs typeface="อีฟดอวอิ้ง Bold"/>
                  <a:sym typeface="อีฟดอวอิ้ง Bold"/>
                </a:rPr>
                <a:t> </a:t>
              </a:r>
              <a:r>
                <a:rPr lang="en-US" sz="2100" b="1" u="sng" spc="420" dirty="0" err="1">
                  <a:solidFill>
                    <a:srgbClr val="FF0000"/>
                  </a:solidFill>
                  <a:latin typeface="อีฟดอวอิ้ง Bold"/>
                  <a:ea typeface="อีฟดอวอิ้ง Bold"/>
                  <a:cs typeface="อีฟดอวอิ้ง Bold"/>
                  <a:sym typeface="อีฟดอวอิ้ง Bold"/>
                </a:rPr>
                <a:t>más</a:t>
              </a:r>
              <a:r>
                <a:rPr lang="en-US" sz="2100" b="1" u="sng" spc="420" dirty="0">
                  <a:solidFill>
                    <a:srgbClr val="FF0000"/>
                  </a:solidFill>
                  <a:latin typeface="อีฟดอวอิ้ง Bold"/>
                  <a:ea typeface="อีฟดอวอิ้ง Bold"/>
                  <a:cs typeface="อีฟดอวอิ้ง Bold"/>
                  <a:sym typeface="อีฟดอวอิ้ง Bold"/>
                </a:rPr>
                <a:t> de lo </a:t>
              </a:r>
              <a:r>
                <a:rPr lang="en-US" sz="2100" b="1" u="sng" spc="420" dirty="0" err="1">
                  <a:solidFill>
                    <a:srgbClr val="FF0000"/>
                  </a:solidFill>
                  <a:latin typeface="อีฟดอวอิ้ง Bold"/>
                  <a:ea typeface="อีฟดอวอิ้ง Bold"/>
                  <a:cs typeface="อีฟดอวอิ้ง Bold"/>
                  <a:sym typeface="อีฟดอวอิ้ง Bold"/>
                </a:rPr>
                <a:t>esperado</a:t>
              </a:r>
              <a:endParaRPr lang="en-US" sz="2100" b="1" u="sng" spc="420" dirty="0">
                <a:solidFill>
                  <a:srgbClr val="FF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endParaRPr>
            </a:p>
            <a:p>
              <a:pPr marL="453414" lvl="1" indent="-226707" algn="l">
                <a:lnSpc>
                  <a:spcPts val="2478"/>
                </a:lnSpc>
                <a:buFont typeface="Arial"/>
                <a:buChar char="•"/>
              </a:pPr>
              <a:r>
                <a:rPr lang="en-US" sz="2100" b="1" u="sng" spc="420" dirty="0" err="1">
                  <a:solidFill>
                    <a:srgbClr val="FF0000"/>
                  </a:solidFill>
                  <a:latin typeface="อีฟดอวอิ้ง Bold"/>
                  <a:ea typeface="อีฟดอวอิ้ง Bold"/>
                  <a:cs typeface="อีฟดอวอิ้ง Bold"/>
                  <a:sym typeface="อีฟดอวอิ้ง Bold"/>
                </a:rPr>
                <a:t>Ej</a:t>
              </a:r>
              <a:r>
                <a:rPr lang="en-US" sz="2100" b="1" spc="420" dirty="0">
                  <a:solidFill>
                    <a:srgbClr val="FF0000"/>
                  </a:solidFill>
                  <a:latin typeface="อีฟดอวอิ้ง Bold"/>
                  <a:ea typeface="อีฟดอวอิ้ง Bold"/>
                  <a:cs typeface="อีฟดอวอิ้ง Bold"/>
                  <a:sym typeface="อีฟดอวอิ้ง Bold"/>
                </a:rPr>
                <a:t>: En 4+ </a:t>
              </a:r>
              <a:r>
                <a:rPr lang="en-US" sz="2100" b="1" spc="420" dirty="0" err="1">
                  <a:solidFill>
                    <a:srgbClr val="FF0000"/>
                  </a:solidFill>
                  <a:latin typeface="อีฟดอวอิ้ง Bold"/>
                  <a:ea typeface="อีฟดอวอิ้ง Bold"/>
                  <a:cs typeface="อีฟดอวอิ้ง Bold"/>
                  <a:sym typeface="อีฟดอวอิ้ง Bold"/>
                </a:rPr>
                <a:t>pisos</a:t>
              </a:r>
              <a:r>
                <a:rPr lang="en-US" sz="2100" b="1" spc="420" dirty="0">
                  <a:solidFill>
                    <a:srgbClr val="FF0000"/>
                  </a:solidFill>
                  <a:latin typeface="อีฟดอวอิ้ง Bold"/>
                  <a:ea typeface="อีฟดอวอิ้ง Bold"/>
                  <a:cs typeface="อีฟดอวอิ้ง Bold"/>
                  <a:sym typeface="อีฟดอวอิ้ง Bold"/>
                </a:rPr>
                <a:t>/Grade 5 ⟶ Z alto y </a:t>
              </a:r>
              <a:r>
                <a:rPr lang="en-US" sz="2100" b="1" spc="420" dirty="0" err="1">
                  <a:solidFill>
                    <a:srgbClr val="FF0000"/>
                  </a:solidFill>
                  <a:latin typeface="อีฟดอวอิ้ง Bold"/>
                  <a:ea typeface="อีฟดอวอิ้ง Bold"/>
                  <a:cs typeface="อีฟดอวอิ้ง Bold"/>
                  <a:sym typeface="อีฟดอวอิ้ง Bold"/>
                </a:rPr>
                <a:t>positivo</a:t>
              </a:r>
              <a:r>
                <a:rPr lang="en-US" sz="2100" b="1" spc="420" dirty="0">
                  <a:solidFill>
                    <a:srgbClr val="FF0000"/>
                  </a:solidFill>
                  <a:latin typeface="อีฟดอวอิ้ง Bold"/>
                  <a:ea typeface="อีฟดอวอิ้ง Bold"/>
                  <a:cs typeface="อีฟดอวอิ้ง Bold"/>
                  <a:sym typeface="อีฟดอวอิ้ง Bold"/>
                </a:rPr>
                <a:t> (color rojo)</a:t>
              </a:r>
            </a:p>
            <a:p>
              <a:pPr marL="1598307" lvl="4">
                <a:lnSpc>
                  <a:spcPts val="2478"/>
                </a:lnSpc>
              </a:pPr>
              <a:r>
                <a:rPr lang="en-US" sz="2100" b="1" spc="420" dirty="0">
                  <a:solidFill>
                    <a:srgbClr val="FF0000"/>
                  </a:solidFill>
                  <a:latin typeface="อีฟดอวอิ้ง Bold"/>
                  <a:ea typeface="อีฟดอวอิ้ง Bold"/>
                  <a:cs typeface="อีฟดอวอิ้ง Bold"/>
                  <a:sym typeface="อีฟดอวอิ้ง Bold"/>
                </a:rPr>
                <a:t>Hay</a:t>
              </a:r>
              <a:r>
                <a:rPr lang="en-US" sz="2100" b="1" spc="420" dirty="0">
                  <a:solidFill>
                    <a:srgbClr val="000000"/>
                  </a:solidFill>
                  <a:latin typeface="อีฟดอวอิ้ง Bold"/>
                  <a:ea typeface="อีฟดอวอิ้ง Bold"/>
                  <a:cs typeface="อีฟดอวอิ้ง Bold"/>
                  <a:sym typeface="อีฟดอวอิ้ง Bold"/>
                </a:rPr>
                <a:t> </a:t>
              </a:r>
              <a:r>
                <a:rPr lang="en-US" sz="2100" b="1" u="sng" spc="420" dirty="0" err="1">
                  <a:solidFill>
                    <a:srgbClr val="FF3131"/>
                  </a:solidFill>
                  <a:latin typeface="อีฟดอวอิ้ง Bold"/>
                  <a:ea typeface="อีฟดอวอิ้ง Bold"/>
                  <a:cs typeface="อีฟดอวอิ้ง Bold"/>
                  <a:sym typeface="อีฟดอวอิ้ง Bold"/>
                </a:rPr>
                <a:t>más</a:t>
              </a:r>
              <a:r>
                <a:rPr lang="en-US" sz="2100" b="1" u="sng" spc="420" dirty="0">
                  <a:solidFill>
                    <a:srgbClr val="FF3131"/>
                  </a:solidFill>
                  <a:latin typeface="อีฟดอวอิ้ง Bold"/>
                  <a:ea typeface="อีฟดอวอิ้ง Bold"/>
                  <a:cs typeface="อีฟดอวอิ้ง Bold"/>
                  <a:sym typeface="อีฟดอวอิ้ง Bold"/>
                </a:rPr>
                <a:t> </a:t>
              </a:r>
              <a:r>
                <a:rPr lang="en-US" sz="2100" b="1" u="sng" spc="420" dirty="0" err="1">
                  <a:solidFill>
                    <a:srgbClr val="FF3131"/>
                  </a:solidFill>
                  <a:latin typeface="อีฟดอวอิ้ง Bold"/>
                  <a:ea typeface="อีฟดอวอิ้ง Bold"/>
                  <a:cs typeface="อีฟดอวอิ้ง Bold"/>
                  <a:sym typeface="อีฟดอวอิ้ง Bold"/>
                </a:rPr>
                <a:t>colapsos</a:t>
              </a:r>
              <a:r>
                <a:rPr lang="en-US" sz="2100" b="1" u="sng" spc="420" dirty="0">
                  <a:solidFill>
                    <a:srgbClr val="FF3131"/>
                  </a:solidFill>
                  <a:latin typeface="อีฟดอวอิ้ง Bold"/>
                  <a:ea typeface="อีฟดอวอิ้ง Bold"/>
                  <a:cs typeface="อีฟดอวอิ้ง Bold"/>
                  <a:sym typeface="อีฟดอวอิ้ง Bold"/>
                </a:rPr>
                <a:t> de lo </a:t>
              </a:r>
              <a:r>
                <a:rPr lang="en-US" sz="2100" b="1" u="sng" spc="420" dirty="0" err="1">
                  <a:solidFill>
                    <a:srgbClr val="FF3131"/>
                  </a:solidFill>
                  <a:latin typeface="อีฟดอวอิ้ง Bold"/>
                  <a:ea typeface="อีฟดอวอิ้ง Bold"/>
                  <a:cs typeface="อีฟดอวอิ้ง Bold"/>
                  <a:sym typeface="อีฟดอวอิ้ง Bold"/>
                </a:rPr>
                <a:t>esperado</a:t>
              </a:r>
              <a:endParaRPr lang="en-US" sz="2100" b="1" u="sng" spc="420" dirty="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endParaRPr>
            </a:p>
          </p:txBody>
        </p:sp>
        <p:grpSp>
          <p:nvGrpSpPr>
            <p:cNvPr id="33" name="Group 16">
              <a:extLst>
                <a:ext uri="{FF2B5EF4-FFF2-40B4-BE49-F238E27FC236}">
                  <a16:creationId xmlns:a16="http://schemas.microsoft.com/office/drawing/2014/main" id="{A637F3B2-AEA4-6614-921B-BBB329AC3AA2}"/>
                </a:ext>
              </a:extLst>
            </p:cNvPr>
            <p:cNvGrpSpPr/>
            <p:nvPr/>
          </p:nvGrpSpPr>
          <p:grpSpPr>
            <a:xfrm>
              <a:off x="1273426" y="7388478"/>
              <a:ext cx="582896" cy="531660"/>
              <a:chOff x="177800" y="-496323"/>
              <a:chExt cx="886511" cy="800740"/>
            </a:xfrm>
          </p:grpSpPr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id="{B7629228-810B-9BFA-27E2-60C12CDAC877}"/>
                  </a:ext>
                </a:extLst>
              </p:cNvPr>
              <p:cNvSpPr/>
              <p:nvPr/>
            </p:nvSpPr>
            <p:spPr>
              <a:xfrm>
                <a:off x="251511" y="-496323"/>
                <a:ext cx="812800" cy="30441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04417">
                    <a:moveTo>
                      <a:pt x="0" y="0"/>
                    </a:moveTo>
                    <a:lnTo>
                      <a:pt x="609600" y="0"/>
                    </a:lnTo>
                    <a:lnTo>
                      <a:pt x="812800" y="152209"/>
                    </a:lnTo>
                    <a:lnTo>
                      <a:pt x="609600" y="304417"/>
                    </a:lnTo>
                    <a:lnTo>
                      <a:pt x="0" y="304417"/>
                    </a:lnTo>
                    <a:lnTo>
                      <a:pt x="203200" y="1522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131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5" name="TextBox 18">
                <a:extLst>
                  <a:ext uri="{FF2B5EF4-FFF2-40B4-BE49-F238E27FC236}">
                    <a16:creationId xmlns:a16="http://schemas.microsoft.com/office/drawing/2014/main" id="{03CE6443-10AA-5E29-55B1-A4E6513C2E66}"/>
                  </a:ext>
                </a:extLst>
              </p:cNvPr>
              <p:cNvSpPr txBox="1"/>
              <p:nvPr/>
            </p:nvSpPr>
            <p:spPr>
              <a:xfrm>
                <a:off x="177800" y="-38100"/>
                <a:ext cx="558800" cy="3425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78"/>
                  </a:lnSpc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/>
      <p:bldP spid="21" grpId="0"/>
      <p:bldP spid="22" grpId="0"/>
      <p:bldP spid="23" grpId="0"/>
      <p:bldP spid="24" grpId="0"/>
      <p:bldP spid="25" grpId="1"/>
      <p:bldP spid="28" grpId="0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</a:blip>
            <a:stretch>
              <a:fillRect l="-21588" t="-21872" b="-21872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234159" y="171981"/>
            <a:ext cx="17842697" cy="1169647"/>
            <a:chOff x="0" y="0"/>
            <a:chExt cx="24490610" cy="1605439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24467749" cy="1577499"/>
            </a:xfrm>
            <a:custGeom>
              <a:avLst/>
              <a:gdLst/>
              <a:ahLst/>
              <a:cxnLst/>
              <a:rect l="l" t="t" r="r" b="b"/>
              <a:pathLst>
                <a:path w="24467749" h="1577499">
                  <a:moveTo>
                    <a:pt x="24467749" y="1577499"/>
                  </a:moveTo>
                  <a:lnTo>
                    <a:pt x="0" y="1569879"/>
                  </a:lnTo>
                  <a:lnTo>
                    <a:pt x="0" y="560345"/>
                  </a:lnTo>
                  <a:lnTo>
                    <a:pt x="17780" y="19050"/>
                  </a:lnTo>
                  <a:lnTo>
                    <a:pt x="12200140" y="0"/>
                  </a:lnTo>
                  <a:lnTo>
                    <a:pt x="24448699" y="5080"/>
                  </a:lnTo>
                  <a:close/>
                </a:path>
              </a:pathLst>
            </a:custGeom>
            <a:solidFill>
              <a:srgbClr val="A28256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Freeform 5"/>
            <p:cNvSpPr/>
            <p:nvPr/>
          </p:nvSpPr>
          <p:spPr>
            <a:xfrm>
              <a:off x="-3810" y="0"/>
              <a:ext cx="24496960" cy="1604169"/>
            </a:xfrm>
            <a:custGeom>
              <a:avLst/>
              <a:gdLst/>
              <a:ahLst/>
              <a:cxnLst/>
              <a:rect l="l" t="t" r="r" b="b"/>
              <a:pathLst>
                <a:path w="24496960" h="1604169">
                  <a:moveTo>
                    <a:pt x="24462669" y="21590"/>
                  </a:moveTo>
                  <a:cubicBezTo>
                    <a:pt x="24463940" y="34290"/>
                    <a:pt x="24463940" y="44450"/>
                    <a:pt x="24465210" y="54610"/>
                  </a:cubicBezTo>
                  <a:cubicBezTo>
                    <a:pt x="24467749" y="87213"/>
                    <a:pt x="24469019" y="120328"/>
                    <a:pt x="24471560" y="152262"/>
                  </a:cubicBezTo>
                  <a:cubicBezTo>
                    <a:pt x="24471560" y="198387"/>
                    <a:pt x="24484260" y="1107892"/>
                    <a:pt x="24490610" y="1154017"/>
                  </a:cubicBezTo>
                  <a:cubicBezTo>
                    <a:pt x="24496960" y="1223797"/>
                    <a:pt x="24493149" y="1294760"/>
                    <a:pt x="24493149" y="1364540"/>
                  </a:cubicBezTo>
                  <a:cubicBezTo>
                    <a:pt x="24493149" y="1426041"/>
                    <a:pt x="24494419" y="1482811"/>
                    <a:pt x="24495690" y="1543209"/>
                  </a:cubicBezTo>
                  <a:cubicBezTo>
                    <a:pt x="24495690" y="1564799"/>
                    <a:pt x="24495690" y="1578769"/>
                    <a:pt x="24495690" y="1602899"/>
                  </a:cubicBezTo>
                  <a:cubicBezTo>
                    <a:pt x="24472830" y="1602899"/>
                    <a:pt x="24452510" y="1604169"/>
                    <a:pt x="24358296" y="1602899"/>
                  </a:cubicBezTo>
                  <a:cubicBezTo>
                    <a:pt x="23101332" y="1597819"/>
                    <a:pt x="21825033" y="1604169"/>
                    <a:pt x="20568071" y="1599089"/>
                  </a:cubicBezTo>
                  <a:cubicBezTo>
                    <a:pt x="19813894" y="1595279"/>
                    <a:pt x="19079055" y="1597819"/>
                    <a:pt x="18324878" y="1595279"/>
                  </a:cubicBezTo>
                  <a:cubicBezTo>
                    <a:pt x="17976795" y="1594009"/>
                    <a:pt x="17628714" y="1592739"/>
                    <a:pt x="17280633" y="1591469"/>
                  </a:cubicBezTo>
                  <a:cubicBezTo>
                    <a:pt x="17067916" y="1591469"/>
                    <a:pt x="16874537" y="1592739"/>
                    <a:pt x="16661820" y="1592739"/>
                  </a:cubicBezTo>
                  <a:cubicBezTo>
                    <a:pt x="16120360" y="1591469"/>
                    <a:pt x="14631342" y="1592739"/>
                    <a:pt x="14089884" y="1591469"/>
                  </a:cubicBezTo>
                  <a:cubicBezTo>
                    <a:pt x="13703126" y="1590199"/>
                    <a:pt x="5967976" y="1599089"/>
                    <a:pt x="5581218" y="1597819"/>
                  </a:cubicBezTo>
                  <a:cubicBezTo>
                    <a:pt x="5484529" y="1597819"/>
                    <a:pt x="5368502" y="1599089"/>
                    <a:pt x="5271812" y="1599089"/>
                  </a:cubicBezTo>
                  <a:cubicBezTo>
                    <a:pt x="5039758" y="1599089"/>
                    <a:pt x="4827041" y="1600359"/>
                    <a:pt x="4594987" y="1600359"/>
                  </a:cubicBezTo>
                  <a:cubicBezTo>
                    <a:pt x="4014850" y="1600359"/>
                    <a:pt x="3454052" y="1599089"/>
                    <a:pt x="2873916" y="1597819"/>
                  </a:cubicBezTo>
                  <a:cubicBezTo>
                    <a:pt x="2525834" y="1596549"/>
                    <a:pt x="2177752" y="1595279"/>
                    <a:pt x="1849009" y="1594009"/>
                  </a:cubicBezTo>
                  <a:cubicBezTo>
                    <a:pt x="1230197" y="1592739"/>
                    <a:pt x="611385" y="1591469"/>
                    <a:pt x="48260" y="1591469"/>
                  </a:cubicBezTo>
                  <a:cubicBezTo>
                    <a:pt x="38100" y="1591469"/>
                    <a:pt x="29210" y="1591469"/>
                    <a:pt x="19050" y="1590199"/>
                  </a:cubicBezTo>
                  <a:cubicBezTo>
                    <a:pt x="10160" y="1588929"/>
                    <a:pt x="5080" y="1582579"/>
                    <a:pt x="7620" y="1573689"/>
                  </a:cubicBezTo>
                  <a:cubicBezTo>
                    <a:pt x="16510" y="1541947"/>
                    <a:pt x="12700" y="1512379"/>
                    <a:pt x="11430" y="1481628"/>
                  </a:cubicBezTo>
                  <a:cubicBezTo>
                    <a:pt x="10160" y="1418945"/>
                    <a:pt x="6350" y="1357444"/>
                    <a:pt x="7620" y="1294760"/>
                  </a:cubicBezTo>
                  <a:cubicBezTo>
                    <a:pt x="5080" y="1216701"/>
                    <a:pt x="0" y="250427"/>
                    <a:pt x="7620" y="171185"/>
                  </a:cubicBezTo>
                  <a:cubicBezTo>
                    <a:pt x="8890" y="155810"/>
                    <a:pt x="7620" y="139252"/>
                    <a:pt x="8890" y="123876"/>
                  </a:cubicBezTo>
                  <a:cubicBezTo>
                    <a:pt x="10160" y="99040"/>
                    <a:pt x="12700" y="71837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127938" y="30480"/>
                    <a:pt x="437344" y="29210"/>
                  </a:cubicBezTo>
                  <a:cubicBezTo>
                    <a:pt x="959467" y="25400"/>
                    <a:pt x="1481589" y="22860"/>
                    <a:pt x="2023050" y="20320"/>
                  </a:cubicBezTo>
                  <a:cubicBezTo>
                    <a:pt x="2390469" y="17780"/>
                    <a:pt x="2757889" y="16510"/>
                    <a:pt x="3105971" y="13970"/>
                  </a:cubicBezTo>
                  <a:cubicBezTo>
                    <a:pt x="3454053" y="11430"/>
                    <a:pt x="3821472" y="8890"/>
                    <a:pt x="4169554" y="8890"/>
                  </a:cubicBezTo>
                  <a:cubicBezTo>
                    <a:pt x="4556311" y="7620"/>
                    <a:pt x="4943069" y="10160"/>
                    <a:pt x="5329826" y="8890"/>
                  </a:cubicBezTo>
                  <a:cubicBezTo>
                    <a:pt x="5813273" y="8890"/>
                    <a:pt x="14573330" y="6350"/>
                    <a:pt x="15056776" y="5080"/>
                  </a:cubicBezTo>
                  <a:cubicBezTo>
                    <a:pt x="15520886" y="3810"/>
                    <a:pt x="15984996" y="2540"/>
                    <a:pt x="16468442" y="2540"/>
                  </a:cubicBezTo>
                  <a:cubicBezTo>
                    <a:pt x="17261295" y="1270"/>
                    <a:pt x="18034810" y="0"/>
                    <a:pt x="18827663" y="0"/>
                  </a:cubicBezTo>
                  <a:cubicBezTo>
                    <a:pt x="19156407" y="0"/>
                    <a:pt x="19504488" y="2540"/>
                    <a:pt x="19833231" y="2540"/>
                  </a:cubicBezTo>
                  <a:cubicBezTo>
                    <a:pt x="20742112" y="3810"/>
                    <a:pt x="21670329" y="5080"/>
                    <a:pt x="22579210" y="7620"/>
                  </a:cubicBezTo>
                  <a:cubicBezTo>
                    <a:pt x="23062657" y="8890"/>
                    <a:pt x="23546103" y="12700"/>
                    <a:pt x="24029551" y="16510"/>
                  </a:cubicBezTo>
                  <a:cubicBezTo>
                    <a:pt x="24145577" y="16510"/>
                    <a:pt x="24261605" y="16510"/>
                    <a:pt x="24358296" y="16510"/>
                  </a:cubicBezTo>
                  <a:cubicBezTo>
                    <a:pt x="24443619" y="17780"/>
                    <a:pt x="24452510" y="20320"/>
                    <a:pt x="24462669" y="21590"/>
                  </a:cubicBezTo>
                  <a:close/>
                  <a:moveTo>
                    <a:pt x="24472830" y="1586389"/>
                  </a:moveTo>
                  <a:cubicBezTo>
                    <a:pt x="24474099" y="1569879"/>
                    <a:pt x="24475369" y="1557179"/>
                    <a:pt x="24475369" y="1544479"/>
                  </a:cubicBezTo>
                  <a:cubicBezTo>
                    <a:pt x="24474099" y="1476897"/>
                    <a:pt x="24472830" y="1414214"/>
                    <a:pt x="24472830" y="1346799"/>
                  </a:cubicBezTo>
                  <a:cubicBezTo>
                    <a:pt x="24472830" y="1316049"/>
                    <a:pt x="24475369" y="1285298"/>
                    <a:pt x="24474099" y="1254548"/>
                  </a:cubicBezTo>
                  <a:cubicBezTo>
                    <a:pt x="24474099" y="1226163"/>
                    <a:pt x="24472830" y="1196595"/>
                    <a:pt x="24471560" y="1168210"/>
                  </a:cubicBezTo>
                  <a:cubicBezTo>
                    <a:pt x="24466480" y="1124450"/>
                    <a:pt x="24455049" y="218493"/>
                    <a:pt x="24455049" y="174733"/>
                  </a:cubicBezTo>
                  <a:cubicBezTo>
                    <a:pt x="24452510" y="138069"/>
                    <a:pt x="24449969" y="100222"/>
                    <a:pt x="24447430" y="63500"/>
                  </a:cubicBezTo>
                  <a:cubicBezTo>
                    <a:pt x="24446160" y="44450"/>
                    <a:pt x="24444890" y="43180"/>
                    <a:pt x="24300280" y="41910"/>
                  </a:cubicBezTo>
                  <a:cubicBezTo>
                    <a:pt x="24242267" y="41910"/>
                    <a:pt x="24203592" y="41910"/>
                    <a:pt x="24145577" y="40640"/>
                  </a:cubicBezTo>
                  <a:cubicBezTo>
                    <a:pt x="23662132" y="36830"/>
                    <a:pt x="23159345" y="31750"/>
                    <a:pt x="22675899" y="30480"/>
                  </a:cubicBezTo>
                  <a:cubicBezTo>
                    <a:pt x="21496289" y="26670"/>
                    <a:pt x="20297342" y="25400"/>
                    <a:pt x="19117732" y="22860"/>
                  </a:cubicBezTo>
                  <a:cubicBezTo>
                    <a:pt x="18943691" y="22860"/>
                    <a:pt x="18750312" y="22860"/>
                    <a:pt x="18576270" y="22860"/>
                  </a:cubicBezTo>
                  <a:cubicBezTo>
                    <a:pt x="18286203" y="22860"/>
                    <a:pt x="17996135" y="22860"/>
                    <a:pt x="17725404" y="22860"/>
                  </a:cubicBezTo>
                  <a:cubicBezTo>
                    <a:pt x="17106592" y="22860"/>
                    <a:pt x="16487779" y="22860"/>
                    <a:pt x="15888306" y="24130"/>
                  </a:cubicBezTo>
                  <a:cubicBezTo>
                    <a:pt x="15366182" y="25400"/>
                    <a:pt x="6567450" y="29210"/>
                    <a:pt x="6045328" y="29210"/>
                  </a:cubicBezTo>
                  <a:cubicBezTo>
                    <a:pt x="5194461" y="29210"/>
                    <a:pt x="4343595" y="26670"/>
                    <a:pt x="3492728" y="33020"/>
                  </a:cubicBezTo>
                  <a:cubicBezTo>
                    <a:pt x="3047957" y="36830"/>
                    <a:pt x="2622524" y="36830"/>
                    <a:pt x="2197090" y="38100"/>
                  </a:cubicBezTo>
                  <a:cubicBezTo>
                    <a:pt x="1462251" y="41910"/>
                    <a:pt x="727412" y="45720"/>
                    <a:pt x="49530" y="50800"/>
                  </a:cubicBezTo>
                  <a:cubicBezTo>
                    <a:pt x="36830" y="50800"/>
                    <a:pt x="34290" y="53340"/>
                    <a:pt x="33020" y="68289"/>
                  </a:cubicBezTo>
                  <a:cubicBezTo>
                    <a:pt x="31750" y="89578"/>
                    <a:pt x="31750" y="110867"/>
                    <a:pt x="30480" y="132156"/>
                  </a:cubicBezTo>
                  <a:cubicBezTo>
                    <a:pt x="29210" y="167637"/>
                    <a:pt x="26670" y="201935"/>
                    <a:pt x="25400" y="237417"/>
                  </a:cubicBezTo>
                  <a:cubicBezTo>
                    <a:pt x="20320" y="275263"/>
                    <a:pt x="26670" y="1200143"/>
                    <a:pt x="29210" y="1237990"/>
                  </a:cubicBezTo>
                  <a:cubicBezTo>
                    <a:pt x="29210" y="1278202"/>
                    <a:pt x="29210" y="1319597"/>
                    <a:pt x="30480" y="1359809"/>
                  </a:cubicBezTo>
                  <a:cubicBezTo>
                    <a:pt x="30480" y="1389377"/>
                    <a:pt x="33020" y="1418945"/>
                    <a:pt x="33020" y="1448512"/>
                  </a:cubicBezTo>
                  <a:cubicBezTo>
                    <a:pt x="33020" y="1480446"/>
                    <a:pt x="33020" y="1512379"/>
                    <a:pt x="31750" y="1544479"/>
                  </a:cubicBezTo>
                  <a:cubicBezTo>
                    <a:pt x="31750" y="1548289"/>
                    <a:pt x="31750" y="1550829"/>
                    <a:pt x="31750" y="1554639"/>
                  </a:cubicBezTo>
                  <a:cubicBezTo>
                    <a:pt x="31750" y="1564799"/>
                    <a:pt x="35560" y="1568609"/>
                    <a:pt x="44450" y="1568609"/>
                  </a:cubicBezTo>
                  <a:cubicBezTo>
                    <a:pt x="166614" y="1568609"/>
                    <a:pt x="437344" y="1569879"/>
                    <a:pt x="688736" y="1569879"/>
                  </a:cubicBezTo>
                  <a:cubicBezTo>
                    <a:pt x="1056156" y="1569879"/>
                    <a:pt x="1442914" y="1567339"/>
                    <a:pt x="1810333" y="1569879"/>
                  </a:cubicBezTo>
                  <a:cubicBezTo>
                    <a:pt x="2409807" y="1573689"/>
                    <a:pt x="3009281" y="1576229"/>
                    <a:pt x="3608755" y="1574959"/>
                  </a:cubicBezTo>
                  <a:cubicBezTo>
                    <a:pt x="3995513" y="1573689"/>
                    <a:pt x="4362933" y="1576229"/>
                    <a:pt x="4749690" y="1576229"/>
                  </a:cubicBezTo>
                  <a:cubicBezTo>
                    <a:pt x="5310488" y="1576229"/>
                    <a:pt x="5871286" y="1574959"/>
                    <a:pt x="6432085" y="1576229"/>
                  </a:cubicBezTo>
                  <a:cubicBezTo>
                    <a:pt x="7263613" y="1577499"/>
                    <a:pt x="16391090" y="1567339"/>
                    <a:pt x="17241956" y="1569879"/>
                  </a:cubicBezTo>
                  <a:cubicBezTo>
                    <a:pt x="17609377" y="1571149"/>
                    <a:pt x="17976795" y="1572419"/>
                    <a:pt x="18324878" y="1572419"/>
                  </a:cubicBezTo>
                  <a:cubicBezTo>
                    <a:pt x="18963028" y="1574959"/>
                    <a:pt x="19581840" y="1571149"/>
                    <a:pt x="20219990" y="1574959"/>
                  </a:cubicBezTo>
                  <a:cubicBezTo>
                    <a:pt x="20742112" y="1577499"/>
                    <a:pt x="21264233" y="1577499"/>
                    <a:pt x="21786358" y="1580039"/>
                  </a:cubicBezTo>
                  <a:cubicBezTo>
                    <a:pt x="22559872" y="1583849"/>
                    <a:pt x="23333388" y="1586389"/>
                    <a:pt x="24106902" y="1587659"/>
                  </a:cubicBezTo>
                  <a:cubicBezTo>
                    <a:pt x="24396971" y="1587659"/>
                    <a:pt x="24452510" y="1586389"/>
                    <a:pt x="24472830" y="1586389"/>
                  </a:cubicBezTo>
                  <a:close/>
                </a:path>
              </a:pathLst>
            </a:custGeom>
            <a:solidFill>
              <a:srgbClr val="A28256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31059" y="1551650"/>
            <a:ext cx="8972323" cy="2378686"/>
            <a:chOff x="0" y="0"/>
            <a:chExt cx="70426377" cy="18671001"/>
          </a:xfrm>
        </p:grpSpPr>
        <p:sp>
          <p:nvSpPr>
            <p:cNvPr id="10" name="Freeform 10"/>
            <p:cNvSpPr/>
            <p:nvPr/>
          </p:nvSpPr>
          <p:spPr>
            <a:xfrm>
              <a:off x="10160" y="16510"/>
              <a:ext cx="70403520" cy="18643061"/>
            </a:xfrm>
            <a:custGeom>
              <a:avLst/>
              <a:gdLst/>
              <a:ahLst/>
              <a:cxnLst/>
              <a:rect l="l" t="t" r="r" b="b"/>
              <a:pathLst>
                <a:path w="70403520" h="18643061">
                  <a:moveTo>
                    <a:pt x="70403520" y="18643061"/>
                  </a:moveTo>
                  <a:lnTo>
                    <a:pt x="0" y="18635441"/>
                  </a:lnTo>
                  <a:lnTo>
                    <a:pt x="0" y="6479127"/>
                  </a:lnTo>
                  <a:lnTo>
                    <a:pt x="17780" y="19050"/>
                  </a:lnTo>
                  <a:lnTo>
                    <a:pt x="35108968" y="0"/>
                  </a:lnTo>
                  <a:lnTo>
                    <a:pt x="70384470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-3810" y="0"/>
              <a:ext cx="70432727" cy="18669730"/>
            </a:xfrm>
            <a:custGeom>
              <a:avLst/>
              <a:gdLst/>
              <a:ahLst/>
              <a:cxnLst/>
              <a:rect l="l" t="t" r="r" b="b"/>
              <a:pathLst>
                <a:path w="70432727" h="18669730">
                  <a:moveTo>
                    <a:pt x="70398440" y="21590"/>
                  </a:moveTo>
                  <a:cubicBezTo>
                    <a:pt x="70399705" y="34290"/>
                    <a:pt x="70399705" y="44450"/>
                    <a:pt x="70400977" y="54610"/>
                  </a:cubicBezTo>
                  <a:cubicBezTo>
                    <a:pt x="70403519" y="351266"/>
                    <a:pt x="70404790" y="766828"/>
                    <a:pt x="70407327" y="1167548"/>
                  </a:cubicBezTo>
                  <a:cubicBezTo>
                    <a:pt x="70407327" y="1746365"/>
                    <a:pt x="70420027" y="13159460"/>
                    <a:pt x="70426377" y="13738276"/>
                  </a:cubicBezTo>
                  <a:cubicBezTo>
                    <a:pt x="70432727" y="14613923"/>
                    <a:pt x="70428919" y="15504412"/>
                    <a:pt x="70428919" y="16380058"/>
                  </a:cubicBezTo>
                  <a:cubicBezTo>
                    <a:pt x="70428919" y="17151815"/>
                    <a:pt x="70430190" y="17864206"/>
                    <a:pt x="70431455" y="18608771"/>
                  </a:cubicBezTo>
                  <a:cubicBezTo>
                    <a:pt x="70431455" y="18630360"/>
                    <a:pt x="70431455" y="18644330"/>
                    <a:pt x="70431455" y="18668460"/>
                  </a:cubicBezTo>
                  <a:cubicBezTo>
                    <a:pt x="70408598" y="18668460"/>
                    <a:pt x="70388277" y="18669730"/>
                    <a:pt x="70145073" y="18668460"/>
                  </a:cubicBezTo>
                  <a:cubicBezTo>
                    <a:pt x="66520165" y="18663380"/>
                    <a:pt x="62839497" y="18669730"/>
                    <a:pt x="59214596" y="18664651"/>
                  </a:cubicBezTo>
                  <a:cubicBezTo>
                    <a:pt x="57039653" y="18660841"/>
                    <a:pt x="54920477" y="18663380"/>
                    <a:pt x="52745540" y="18660841"/>
                  </a:cubicBezTo>
                  <a:cubicBezTo>
                    <a:pt x="51741716" y="18659571"/>
                    <a:pt x="50737901" y="18658301"/>
                    <a:pt x="49734080" y="18657030"/>
                  </a:cubicBezTo>
                  <a:cubicBezTo>
                    <a:pt x="49120635" y="18657030"/>
                    <a:pt x="48562958" y="18658301"/>
                    <a:pt x="47949510" y="18658301"/>
                  </a:cubicBezTo>
                  <a:cubicBezTo>
                    <a:pt x="46388014" y="18657030"/>
                    <a:pt x="42093898" y="18658301"/>
                    <a:pt x="40532403" y="18657030"/>
                  </a:cubicBezTo>
                  <a:cubicBezTo>
                    <a:pt x="39417051" y="18655760"/>
                    <a:pt x="17109960" y="18664651"/>
                    <a:pt x="15994604" y="18663380"/>
                  </a:cubicBezTo>
                  <a:cubicBezTo>
                    <a:pt x="15715764" y="18663380"/>
                    <a:pt x="15381160" y="18664651"/>
                    <a:pt x="15102321" y="18664651"/>
                  </a:cubicBezTo>
                  <a:cubicBezTo>
                    <a:pt x="14433108" y="18664651"/>
                    <a:pt x="13819663" y="18665921"/>
                    <a:pt x="13150451" y="18665921"/>
                  </a:cubicBezTo>
                  <a:cubicBezTo>
                    <a:pt x="11477418" y="18665921"/>
                    <a:pt x="9860153" y="18664651"/>
                    <a:pt x="8187123" y="18663380"/>
                  </a:cubicBezTo>
                  <a:cubicBezTo>
                    <a:pt x="7183303" y="18662110"/>
                    <a:pt x="6179485" y="18660841"/>
                    <a:pt x="5231433" y="18659571"/>
                  </a:cubicBezTo>
                  <a:cubicBezTo>
                    <a:pt x="3446865" y="18658301"/>
                    <a:pt x="1662298" y="18657030"/>
                    <a:pt x="48260" y="18657030"/>
                  </a:cubicBezTo>
                  <a:cubicBezTo>
                    <a:pt x="38100" y="18657030"/>
                    <a:pt x="29210" y="18657030"/>
                    <a:pt x="19050" y="18655760"/>
                  </a:cubicBezTo>
                  <a:cubicBezTo>
                    <a:pt x="10160" y="18654491"/>
                    <a:pt x="5080" y="18648141"/>
                    <a:pt x="7620" y="18639251"/>
                  </a:cubicBezTo>
                  <a:cubicBezTo>
                    <a:pt x="16510" y="18606281"/>
                    <a:pt x="12700" y="18235244"/>
                    <a:pt x="11430" y="17849365"/>
                  </a:cubicBezTo>
                  <a:cubicBezTo>
                    <a:pt x="10160" y="17062768"/>
                    <a:pt x="6350" y="16291010"/>
                    <a:pt x="7620" y="15504412"/>
                  </a:cubicBezTo>
                  <a:cubicBezTo>
                    <a:pt x="5080" y="14524875"/>
                    <a:pt x="0" y="2399389"/>
                    <a:pt x="7620" y="1405011"/>
                  </a:cubicBezTo>
                  <a:cubicBezTo>
                    <a:pt x="8890" y="1212071"/>
                    <a:pt x="7620" y="1004291"/>
                    <a:pt x="8890" y="811352"/>
                  </a:cubicBezTo>
                  <a:cubicBezTo>
                    <a:pt x="10160" y="499681"/>
                    <a:pt x="12700" y="158327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268106" y="30480"/>
                    <a:pt x="1160389" y="29210"/>
                  </a:cubicBezTo>
                  <a:cubicBezTo>
                    <a:pt x="2666118" y="25400"/>
                    <a:pt x="4171847" y="22860"/>
                    <a:pt x="5733343" y="20320"/>
                  </a:cubicBezTo>
                  <a:cubicBezTo>
                    <a:pt x="6792930" y="17780"/>
                    <a:pt x="7852516" y="16510"/>
                    <a:pt x="8856336" y="13970"/>
                  </a:cubicBezTo>
                  <a:cubicBezTo>
                    <a:pt x="9860155" y="11430"/>
                    <a:pt x="10919741" y="8890"/>
                    <a:pt x="11923561" y="8890"/>
                  </a:cubicBezTo>
                  <a:cubicBezTo>
                    <a:pt x="13038915" y="7620"/>
                    <a:pt x="14154270" y="10160"/>
                    <a:pt x="15269624" y="8890"/>
                  </a:cubicBezTo>
                  <a:cubicBezTo>
                    <a:pt x="16663818" y="8890"/>
                    <a:pt x="41926597" y="6350"/>
                    <a:pt x="43320791" y="5080"/>
                  </a:cubicBezTo>
                  <a:cubicBezTo>
                    <a:pt x="44659218" y="3810"/>
                    <a:pt x="45997644" y="2540"/>
                    <a:pt x="47391835" y="2540"/>
                  </a:cubicBezTo>
                  <a:cubicBezTo>
                    <a:pt x="49678313" y="1270"/>
                    <a:pt x="51909020" y="0"/>
                    <a:pt x="54195498" y="0"/>
                  </a:cubicBezTo>
                  <a:cubicBezTo>
                    <a:pt x="55143551" y="0"/>
                    <a:pt x="56147366" y="2540"/>
                    <a:pt x="57095420" y="2540"/>
                  </a:cubicBezTo>
                  <a:cubicBezTo>
                    <a:pt x="59716500" y="3810"/>
                    <a:pt x="62393354" y="5080"/>
                    <a:pt x="65014434" y="7620"/>
                  </a:cubicBezTo>
                  <a:cubicBezTo>
                    <a:pt x="66408631" y="8890"/>
                    <a:pt x="67802822" y="12700"/>
                    <a:pt x="69197019" y="16510"/>
                  </a:cubicBezTo>
                  <a:cubicBezTo>
                    <a:pt x="69531622" y="16510"/>
                    <a:pt x="69866231" y="16510"/>
                    <a:pt x="70145073" y="16510"/>
                  </a:cubicBezTo>
                  <a:cubicBezTo>
                    <a:pt x="70379390" y="17780"/>
                    <a:pt x="70388277" y="20320"/>
                    <a:pt x="70398440" y="21590"/>
                  </a:cubicBezTo>
                  <a:close/>
                  <a:moveTo>
                    <a:pt x="70408598" y="18651951"/>
                  </a:moveTo>
                  <a:cubicBezTo>
                    <a:pt x="70409869" y="18635441"/>
                    <a:pt x="70411140" y="18622741"/>
                    <a:pt x="70411140" y="18610041"/>
                  </a:cubicBezTo>
                  <a:cubicBezTo>
                    <a:pt x="70409869" y="17789999"/>
                    <a:pt x="70408598" y="17003402"/>
                    <a:pt x="70408598" y="16157437"/>
                  </a:cubicBezTo>
                  <a:cubicBezTo>
                    <a:pt x="70408598" y="15771560"/>
                    <a:pt x="70411140" y="15385681"/>
                    <a:pt x="70409869" y="14999802"/>
                  </a:cubicBezTo>
                  <a:cubicBezTo>
                    <a:pt x="70409869" y="14643607"/>
                    <a:pt x="70408598" y="14272569"/>
                    <a:pt x="70407327" y="13916375"/>
                  </a:cubicBezTo>
                  <a:cubicBezTo>
                    <a:pt x="70402248" y="13367240"/>
                    <a:pt x="70390819" y="1998670"/>
                    <a:pt x="70390819" y="1449535"/>
                  </a:cubicBezTo>
                  <a:cubicBezTo>
                    <a:pt x="70388277" y="989450"/>
                    <a:pt x="70385740" y="514522"/>
                    <a:pt x="70383198" y="63500"/>
                  </a:cubicBezTo>
                  <a:cubicBezTo>
                    <a:pt x="70381927" y="44450"/>
                    <a:pt x="70380655" y="43180"/>
                    <a:pt x="69977765" y="41910"/>
                  </a:cubicBezTo>
                  <a:cubicBezTo>
                    <a:pt x="69810464" y="41910"/>
                    <a:pt x="69698930" y="41910"/>
                    <a:pt x="69531622" y="40640"/>
                  </a:cubicBezTo>
                  <a:cubicBezTo>
                    <a:pt x="68137431" y="36830"/>
                    <a:pt x="66687467" y="31750"/>
                    <a:pt x="65293276" y="30480"/>
                  </a:cubicBezTo>
                  <a:cubicBezTo>
                    <a:pt x="61891443" y="26670"/>
                    <a:pt x="58433850" y="25400"/>
                    <a:pt x="55032017" y="22860"/>
                  </a:cubicBezTo>
                  <a:cubicBezTo>
                    <a:pt x="54530107" y="22860"/>
                    <a:pt x="53972429" y="22860"/>
                    <a:pt x="53470519" y="22860"/>
                  </a:cubicBezTo>
                  <a:cubicBezTo>
                    <a:pt x="52634005" y="22860"/>
                    <a:pt x="51797489" y="22860"/>
                    <a:pt x="51016740" y="22860"/>
                  </a:cubicBezTo>
                  <a:cubicBezTo>
                    <a:pt x="49232173" y="22860"/>
                    <a:pt x="47447602" y="22860"/>
                    <a:pt x="45718806" y="24130"/>
                  </a:cubicBezTo>
                  <a:cubicBezTo>
                    <a:pt x="44213074" y="25400"/>
                    <a:pt x="18838758" y="29210"/>
                    <a:pt x="17333031" y="29210"/>
                  </a:cubicBezTo>
                  <a:cubicBezTo>
                    <a:pt x="14879251" y="29210"/>
                    <a:pt x="12425471" y="26670"/>
                    <a:pt x="9971691" y="33020"/>
                  </a:cubicBezTo>
                  <a:cubicBezTo>
                    <a:pt x="8689032" y="36830"/>
                    <a:pt x="7462143" y="36830"/>
                    <a:pt x="6235253" y="38100"/>
                  </a:cubicBezTo>
                  <a:cubicBezTo>
                    <a:pt x="4116079" y="41910"/>
                    <a:pt x="1996905" y="45720"/>
                    <a:pt x="49530" y="50800"/>
                  </a:cubicBezTo>
                  <a:cubicBezTo>
                    <a:pt x="36830" y="50800"/>
                    <a:pt x="34290" y="53340"/>
                    <a:pt x="33020" y="113803"/>
                  </a:cubicBezTo>
                  <a:cubicBezTo>
                    <a:pt x="31750" y="380949"/>
                    <a:pt x="31750" y="648096"/>
                    <a:pt x="30480" y="915242"/>
                  </a:cubicBezTo>
                  <a:cubicBezTo>
                    <a:pt x="29210" y="1360487"/>
                    <a:pt x="26670" y="1790890"/>
                    <a:pt x="25400" y="2236134"/>
                  </a:cubicBezTo>
                  <a:cubicBezTo>
                    <a:pt x="20320" y="2711061"/>
                    <a:pt x="26670" y="14317094"/>
                    <a:pt x="29210" y="14792021"/>
                  </a:cubicBezTo>
                  <a:cubicBezTo>
                    <a:pt x="29210" y="15296631"/>
                    <a:pt x="29210" y="15816083"/>
                    <a:pt x="30480" y="16320694"/>
                  </a:cubicBezTo>
                  <a:cubicBezTo>
                    <a:pt x="30480" y="16691730"/>
                    <a:pt x="33020" y="17062768"/>
                    <a:pt x="33020" y="17433804"/>
                  </a:cubicBezTo>
                  <a:cubicBezTo>
                    <a:pt x="33020" y="17834524"/>
                    <a:pt x="33020" y="18235244"/>
                    <a:pt x="31750" y="18610041"/>
                  </a:cubicBezTo>
                  <a:cubicBezTo>
                    <a:pt x="31750" y="18613851"/>
                    <a:pt x="31750" y="18616391"/>
                    <a:pt x="31750" y="18620201"/>
                  </a:cubicBezTo>
                  <a:cubicBezTo>
                    <a:pt x="31750" y="18630360"/>
                    <a:pt x="35560" y="18634171"/>
                    <a:pt x="44450" y="18634171"/>
                  </a:cubicBezTo>
                  <a:cubicBezTo>
                    <a:pt x="379641" y="18634171"/>
                    <a:pt x="1160389" y="18635441"/>
                    <a:pt x="1885370" y="18635441"/>
                  </a:cubicBezTo>
                  <a:cubicBezTo>
                    <a:pt x="2944956" y="18635441"/>
                    <a:pt x="4060311" y="18632901"/>
                    <a:pt x="5119898" y="18635441"/>
                  </a:cubicBezTo>
                  <a:cubicBezTo>
                    <a:pt x="6848698" y="18639251"/>
                    <a:pt x="8577498" y="18641791"/>
                    <a:pt x="10306297" y="18640521"/>
                  </a:cubicBezTo>
                  <a:cubicBezTo>
                    <a:pt x="11421652" y="18639251"/>
                    <a:pt x="12481238" y="18641791"/>
                    <a:pt x="13596593" y="18641791"/>
                  </a:cubicBezTo>
                  <a:cubicBezTo>
                    <a:pt x="15213857" y="18641791"/>
                    <a:pt x="16831121" y="18640521"/>
                    <a:pt x="18448385" y="18641791"/>
                  </a:cubicBezTo>
                  <a:cubicBezTo>
                    <a:pt x="20846397" y="18643060"/>
                    <a:pt x="47168764" y="18632901"/>
                    <a:pt x="49622546" y="18635441"/>
                  </a:cubicBezTo>
                  <a:cubicBezTo>
                    <a:pt x="50682134" y="18636710"/>
                    <a:pt x="51741716" y="18637980"/>
                    <a:pt x="52745540" y="18637980"/>
                  </a:cubicBezTo>
                  <a:cubicBezTo>
                    <a:pt x="54585874" y="18640521"/>
                    <a:pt x="56370441" y="18636710"/>
                    <a:pt x="58210775" y="18640521"/>
                  </a:cubicBezTo>
                  <a:cubicBezTo>
                    <a:pt x="59716500" y="18643060"/>
                    <a:pt x="61222231" y="18643060"/>
                    <a:pt x="62727963" y="18645601"/>
                  </a:cubicBezTo>
                  <a:cubicBezTo>
                    <a:pt x="64958673" y="18649410"/>
                    <a:pt x="67189377" y="18651951"/>
                    <a:pt x="69420088" y="18653221"/>
                  </a:cubicBezTo>
                  <a:cubicBezTo>
                    <a:pt x="70256607" y="18653221"/>
                    <a:pt x="70388277" y="18651951"/>
                    <a:pt x="70408598" y="18651951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319847" y="1569299"/>
            <a:ext cx="8972323" cy="2378686"/>
            <a:chOff x="0" y="0"/>
            <a:chExt cx="70426377" cy="18671001"/>
          </a:xfrm>
        </p:grpSpPr>
        <p:sp>
          <p:nvSpPr>
            <p:cNvPr id="13" name="Freeform 13"/>
            <p:cNvSpPr/>
            <p:nvPr/>
          </p:nvSpPr>
          <p:spPr>
            <a:xfrm>
              <a:off x="10160" y="16510"/>
              <a:ext cx="70403520" cy="18643061"/>
            </a:xfrm>
            <a:custGeom>
              <a:avLst/>
              <a:gdLst/>
              <a:ahLst/>
              <a:cxnLst/>
              <a:rect l="l" t="t" r="r" b="b"/>
              <a:pathLst>
                <a:path w="70403520" h="18643061">
                  <a:moveTo>
                    <a:pt x="70403520" y="18643061"/>
                  </a:moveTo>
                  <a:lnTo>
                    <a:pt x="0" y="18635441"/>
                  </a:lnTo>
                  <a:lnTo>
                    <a:pt x="0" y="6479127"/>
                  </a:lnTo>
                  <a:lnTo>
                    <a:pt x="17780" y="19050"/>
                  </a:lnTo>
                  <a:lnTo>
                    <a:pt x="35108968" y="0"/>
                  </a:lnTo>
                  <a:lnTo>
                    <a:pt x="70384470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-3810" y="0"/>
              <a:ext cx="70432727" cy="18669730"/>
            </a:xfrm>
            <a:custGeom>
              <a:avLst/>
              <a:gdLst/>
              <a:ahLst/>
              <a:cxnLst/>
              <a:rect l="l" t="t" r="r" b="b"/>
              <a:pathLst>
                <a:path w="70432727" h="18669730">
                  <a:moveTo>
                    <a:pt x="70398440" y="21590"/>
                  </a:moveTo>
                  <a:cubicBezTo>
                    <a:pt x="70399705" y="34290"/>
                    <a:pt x="70399705" y="44450"/>
                    <a:pt x="70400977" y="54610"/>
                  </a:cubicBezTo>
                  <a:cubicBezTo>
                    <a:pt x="70403519" y="351266"/>
                    <a:pt x="70404790" y="766828"/>
                    <a:pt x="70407327" y="1167548"/>
                  </a:cubicBezTo>
                  <a:cubicBezTo>
                    <a:pt x="70407327" y="1746365"/>
                    <a:pt x="70420027" y="13159460"/>
                    <a:pt x="70426377" y="13738276"/>
                  </a:cubicBezTo>
                  <a:cubicBezTo>
                    <a:pt x="70432727" y="14613923"/>
                    <a:pt x="70428919" y="15504412"/>
                    <a:pt x="70428919" y="16380058"/>
                  </a:cubicBezTo>
                  <a:cubicBezTo>
                    <a:pt x="70428919" y="17151815"/>
                    <a:pt x="70430190" y="17864206"/>
                    <a:pt x="70431455" y="18608771"/>
                  </a:cubicBezTo>
                  <a:cubicBezTo>
                    <a:pt x="70431455" y="18630360"/>
                    <a:pt x="70431455" y="18644330"/>
                    <a:pt x="70431455" y="18668460"/>
                  </a:cubicBezTo>
                  <a:cubicBezTo>
                    <a:pt x="70408598" y="18668460"/>
                    <a:pt x="70388277" y="18669730"/>
                    <a:pt x="70145073" y="18668460"/>
                  </a:cubicBezTo>
                  <a:cubicBezTo>
                    <a:pt x="66520165" y="18663380"/>
                    <a:pt x="62839497" y="18669730"/>
                    <a:pt x="59214596" y="18664651"/>
                  </a:cubicBezTo>
                  <a:cubicBezTo>
                    <a:pt x="57039653" y="18660841"/>
                    <a:pt x="54920477" y="18663380"/>
                    <a:pt x="52745540" y="18660841"/>
                  </a:cubicBezTo>
                  <a:cubicBezTo>
                    <a:pt x="51741716" y="18659571"/>
                    <a:pt x="50737901" y="18658301"/>
                    <a:pt x="49734080" y="18657030"/>
                  </a:cubicBezTo>
                  <a:cubicBezTo>
                    <a:pt x="49120635" y="18657030"/>
                    <a:pt x="48562958" y="18658301"/>
                    <a:pt x="47949510" y="18658301"/>
                  </a:cubicBezTo>
                  <a:cubicBezTo>
                    <a:pt x="46388014" y="18657030"/>
                    <a:pt x="42093898" y="18658301"/>
                    <a:pt x="40532403" y="18657030"/>
                  </a:cubicBezTo>
                  <a:cubicBezTo>
                    <a:pt x="39417051" y="18655760"/>
                    <a:pt x="17109960" y="18664651"/>
                    <a:pt x="15994604" y="18663380"/>
                  </a:cubicBezTo>
                  <a:cubicBezTo>
                    <a:pt x="15715764" y="18663380"/>
                    <a:pt x="15381160" y="18664651"/>
                    <a:pt x="15102321" y="18664651"/>
                  </a:cubicBezTo>
                  <a:cubicBezTo>
                    <a:pt x="14433108" y="18664651"/>
                    <a:pt x="13819663" y="18665921"/>
                    <a:pt x="13150451" y="18665921"/>
                  </a:cubicBezTo>
                  <a:cubicBezTo>
                    <a:pt x="11477418" y="18665921"/>
                    <a:pt x="9860153" y="18664651"/>
                    <a:pt x="8187123" y="18663380"/>
                  </a:cubicBezTo>
                  <a:cubicBezTo>
                    <a:pt x="7183303" y="18662110"/>
                    <a:pt x="6179485" y="18660841"/>
                    <a:pt x="5231433" y="18659571"/>
                  </a:cubicBezTo>
                  <a:cubicBezTo>
                    <a:pt x="3446865" y="18658301"/>
                    <a:pt x="1662298" y="18657030"/>
                    <a:pt x="48260" y="18657030"/>
                  </a:cubicBezTo>
                  <a:cubicBezTo>
                    <a:pt x="38100" y="18657030"/>
                    <a:pt x="29210" y="18657030"/>
                    <a:pt x="19050" y="18655760"/>
                  </a:cubicBezTo>
                  <a:cubicBezTo>
                    <a:pt x="10160" y="18654491"/>
                    <a:pt x="5080" y="18648141"/>
                    <a:pt x="7620" y="18639251"/>
                  </a:cubicBezTo>
                  <a:cubicBezTo>
                    <a:pt x="16510" y="18606281"/>
                    <a:pt x="12700" y="18235244"/>
                    <a:pt x="11430" y="17849365"/>
                  </a:cubicBezTo>
                  <a:cubicBezTo>
                    <a:pt x="10160" y="17062768"/>
                    <a:pt x="6350" y="16291010"/>
                    <a:pt x="7620" y="15504412"/>
                  </a:cubicBezTo>
                  <a:cubicBezTo>
                    <a:pt x="5080" y="14524875"/>
                    <a:pt x="0" y="2399389"/>
                    <a:pt x="7620" y="1405011"/>
                  </a:cubicBezTo>
                  <a:cubicBezTo>
                    <a:pt x="8890" y="1212071"/>
                    <a:pt x="7620" y="1004291"/>
                    <a:pt x="8890" y="811352"/>
                  </a:cubicBezTo>
                  <a:cubicBezTo>
                    <a:pt x="10160" y="499681"/>
                    <a:pt x="12700" y="158327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268106" y="30480"/>
                    <a:pt x="1160389" y="29210"/>
                  </a:cubicBezTo>
                  <a:cubicBezTo>
                    <a:pt x="2666118" y="25400"/>
                    <a:pt x="4171847" y="22860"/>
                    <a:pt x="5733343" y="20320"/>
                  </a:cubicBezTo>
                  <a:cubicBezTo>
                    <a:pt x="6792930" y="17780"/>
                    <a:pt x="7852516" y="16510"/>
                    <a:pt x="8856336" y="13970"/>
                  </a:cubicBezTo>
                  <a:cubicBezTo>
                    <a:pt x="9860155" y="11430"/>
                    <a:pt x="10919741" y="8890"/>
                    <a:pt x="11923561" y="8890"/>
                  </a:cubicBezTo>
                  <a:cubicBezTo>
                    <a:pt x="13038915" y="7620"/>
                    <a:pt x="14154270" y="10160"/>
                    <a:pt x="15269624" y="8890"/>
                  </a:cubicBezTo>
                  <a:cubicBezTo>
                    <a:pt x="16663818" y="8890"/>
                    <a:pt x="41926597" y="6350"/>
                    <a:pt x="43320791" y="5080"/>
                  </a:cubicBezTo>
                  <a:cubicBezTo>
                    <a:pt x="44659218" y="3810"/>
                    <a:pt x="45997644" y="2540"/>
                    <a:pt x="47391835" y="2540"/>
                  </a:cubicBezTo>
                  <a:cubicBezTo>
                    <a:pt x="49678313" y="1270"/>
                    <a:pt x="51909020" y="0"/>
                    <a:pt x="54195498" y="0"/>
                  </a:cubicBezTo>
                  <a:cubicBezTo>
                    <a:pt x="55143551" y="0"/>
                    <a:pt x="56147366" y="2540"/>
                    <a:pt x="57095420" y="2540"/>
                  </a:cubicBezTo>
                  <a:cubicBezTo>
                    <a:pt x="59716500" y="3810"/>
                    <a:pt x="62393354" y="5080"/>
                    <a:pt x="65014434" y="7620"/>
                  </a:cubicBezTo>
                  <a:cubicBezTo>
                    <a:pt x="66408631" y="8890"/>
                    <a:pt x="67802822" y="12700"/>
                    <a:pt x="69197019" y="16510"/>
                  </a:cubicBezTo>
                  <a:cubicBezTo>
                    <a:pt x="69531622" y="16510"/>
                    <a:pt x="69866231" y="16510"/>
                    <a:pt x="70145073" y="16510"/>
                  </a:cubicBezTo>
                  <a:cubicBezTo>
                    <a:pt x="70379390" y="17780"/>
                    <a:pt x="70388277" y="20320"/>
                    <a:pt x="70398440" y="21590"/>
                  </a:cubicBezTo>
                  <a:close/>
                  <a:moveTo>
                    <a:pt x="70408598" y="18651951"/>
                  </a:moveTo>
                  <a:cubicBezTo>
                    <a:pt x="70409869" y="18635441"/>
                    <a:pt x="70411140" y="18622741"/>
                    <a:pt x="70411140" y="18610041"/>
                  </a:cubicBezTo>
                  <a:cubicBezTo>
                    <a:pt x="70409869" y="17789999"/>
                    <a:pt x="70408598" y="17003402"/>
                    <a:pt x="70408598" y="16157437"/>
                  </a:cubicBezTo>
                  <a:cubicBezTo>
                    <a:pt x="70408598" y="15771560"/>
                    <a:pt x="70411140" y="15385681"/>
                    <a:pt x="70409869" y="14999802"/>
                  </a:cubicBezTo>
                  <a:cubicBezTo>
                    <a:pt x="70409869" y="14643607"/>
                    <a:pt x="70408598" y="14272569"/>
                    <a:pt x="70407327" y="13916375"/>
                  </a:cubicBezTo>
                  <a:cubicBezTo>
                    <a:pt x="70402248" y="13367240"/>
                    <a:pt x="70390819" y="1998670"/>
                    <a:pt x="70390819" y="1449535"/>
                  </a:cubicBezTo>
                  <a:cubicBezTo>
                    <a:pt x="70388277" y="989450"/>
                    <a:pt x="70385740" y="514522"/>
                    <a:pt x="70383198" y="63500"/>
                  </a:cubicBezTo>
                  <a:cubicBezTo>
                    <a:pt x="70381927" y="44450"/>
                    <a:pt x="70380655" y="43180"/>
                    <a:pt x="69977765" y="41910"/>
                  </a:cubicBezTo>
                  <a:cubicBezTo>
                    <a:pt x="69810464" y="41910"/>
                    <a:pt x="69698930" y="41910"/>
                    <a:pt x="69531622" y="40640"/>
                  </a:cubicBezTo>
                  <a:cubicBezTo>
                    <a:pt x="68137431" y="36830"/>
                    <a:pt x="66687467" y="31750"/>
                    <a:pt x="65293276" y="30480"/>
                  </a:cubicBezTo>
                  <a:cubicBezTo>
                    <a:pt x="61891443" y="26670"/>
                    <a:pt x="58433850" y="25400"/>
                    <a:pt x="55032017" y="22860"/>
                  </a:cubicBezTo>
                  <a:cubicBezTo>
                    <a:pt x="54530107" y="22860"/>
                    <a:pt x="53972429" y="22860"/>
                    <a:pt x="53470519" y="22860"/>
                  </a:cubicBezTo>
                  <a:cubicBezTo>
                    <a:pt x="52634005" y="22860"/>
                    <a:pt x="51797489" y="22860"/>
                    <a:pt x="51016740" y="22860"/>
                  </a:cubicBezTo>
                  <a:cubicBezTo>
                    <a:pt x="49232173" y="22860"/>
                    <a:pt x="47447602" y="22860"/>
                    <a:pt x="45718806" y="24130"/>
                  </a:cubicBezTo>
                  <a:cubicBezTo>
                    <a:pt x="44213074" y="25400"/>
                    <a:pt x="18838758" y="29210"/>
                    <a:pt x="17333031" y="29210"/>
                  </a:cubicBezTo>
                  <a:cubicBezTo>
                    <a:pt x="14879251" y="29210"/>
                    <a:pt x="12425471" y="26670"/>
                    <a:pt x="9971691" y="33020"/>
                  </a:cubicBezTo>
                  <a:cubicBezTo>
                    <a:pt x="8689032" y="36830"/>
                    <a:pt x="7462143" y="36830"/>
                    <a:pt x="6235253" y="38100"/>
                  </a:cubicBezTo>
                  <a:cubicBezTo>
                    <a:pt x="4116079" y="41910"/>
                    <a:pt x="1996905" y="45720"/>
                    <a:pt x="49530" y="50800"/>
                  </a:cubicBezTo>
                  <a:cubicBezTo>
                    <a:pt x="36830" y="50800"/>
                    <a:pt x="34290" y="53340"/>
                    <a:pt x="33020" y="113803"/>
                  </a:cubicBezTo>
                  <a:cubicBezTo>
                    <a:pt x="31750" y="380949"/>
                    <a:pt x="31750" y="648096"/>
                    <a:pt x="30480" y="915242"/>
                  </a:cubicBezTo>
                  <a:cubicBezTo>
                    <a:pt x="29210" y="1360487"/>
                    <a:pt x="26670" y="1790890"/>
                    <a:pt x="25400" y="2236134"/>
                  </a:cubicBezTo>
                  <a:cubicBezTo>
                    <a:pt x="20320" y="2711061"/>
                    <a:pt x="26670" y="14317094"/>
                    <a:pt x="29210" y="14792021"/>
                  </a:cubicBezTo>
                  <a:cubicBezTo>
                    <a:pt x="29210" y="15296631"/>
                    <a:pt x="29210" y="15816083"/>
                    <a:pt x="30480" y="16320694"/>
                  </a:cubicBezTo>
                  <a:cubicBezTo>
                    <a:pt x="30480" y="16691730"/>
                    <a:pt x="33020" y="17062768"/>
                    <a:pt x="33020" y="17433804"/>
                  </a:cubicBezTo>
                  <a:cubicBezTo>
                    <a:pt x="33020" y="17834524"/>
                    <a:pt x="33020" y="18235244"/>
                    <a:pt x="31750" y="18610041"/>
                  </a:cubicBezTo>
                  <a:cubicBezTo>
                    <a:pt x="31750" y="18613851"/>
                    <a:pt x="31750" y="18616391"/>
                    <a:pt x="31750" y="18620201"/>
                  </a:cubicBezTo>
                  <a:cubicBezTo>
                    <a:pt x="31750" y="18630360"/>
                    <a:pt x="35560" y="18634171"/>
                    <a:pt x="44450" y="18634171"/>
                  </a:cubicBezTo>
                  <a:cubicBezTo>
                    <a:pt x="379641" y="18634171"/>
                    <a:pt x="1160389" y="18635441"/>
                    <a:pt x="1885370" y="18635441"/>
                  </a:cubicBezTo>
                  <a:cubicBezTo>
                    <a:pt x="2944956" y="18635441"/>
                    <a:pt x="4060311" y="18632901"/>
                    <a:pt x="5119898" y="18635441"/>
                  </a:cubicBezTo>
                  <a:cubicBezTo>
                    <a:pt x="6848698" y="18639251"/>
                    <a:pt x="8577498" y="18641791"/>
                    <a:pt x="10306297" y="18640521"/>
                  </a:cubicBezTo>
                  <a:cubicBezTo>
                    <a:pt x="11421652" y="18639251"/>
                    <a:pt x="12481238" y="18641791"/>
                    <a:pt x="13596593" y="18641791"/>
                  </a:cubicBezTo>
                  <a:cubicBezTo>
                    <a:pt x="15213857" y="18641791"/>
                    <a:pt x="16831121" y="18640521"/>
                    <a:pt x="18448385" y="18641791"/>
                  </a:cubicBezTo>
                  <a:cubicBezTo>
                    <a:pt x="20846397" y="18643060"/>
                    <a:pt x="47168764" y="18632901"/>
                    <a:pt x="49622546" y="18635441"/>
                  </a:cubicBezTo>
                  <a:cubicBezTo>
                    <a:pt x="50682134" y="18636710"/>
                    <a:pt x="51741716" y="18637980"/>
                    <a:pt x="52745540" y="18637980"/>
                  </a:cubicBezTo>
                  <a:cubicBezTo>
                    <a:pt x="54585874" y="18640521"/>
                    <a:pt x="56370441" y="18636710"/>
                    <a:pt x="58210775" y="18640521"/>
                  </a:cubicBezTo>
                  <a:cubicBezTo>
                    <a:pt x="59716500" y="18643060"/>
                    <a:pt x="61222231" y="18643060"/>
                    <a:pt x="62727963" y="18645601"/>
                  </a:cubicBezTo>
                  <a:cubicBezTo>
                    <a:pt x="64958673" y="18649410"/>
                    <a:pt x="67189377" y="18651951"/>
                    <a:pt x="69420088" y="18653221"/>
                  </a:cubicBezTo>
                  <a:cubicBezTo>
                    <a:pt x="70256607" y="18653221"/>
                    <a:pt x="70388277" y="18651951"/>
                    <a:pt x="70408598" y="18651951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3397" y="1673454"/>
            <a:ext cx="9077895" cy="643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25" lvl="1" indent="-215912" algn="l">
              <a:lnSpc>
                <a:spcPts val="2360"/>
              </a:lnSpc>
              <a:buFont typeface="Arial"/>
              <a:buChar char="•"/>
            </a:pPr>
            <a:r>
              <a:rPr lang="en-US" sz="2000" b="1" spc="40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Test </a:t>
            </a:r>
            <a:r>
              <a:rPr lang="en-US" sz="2000" b="1" u="sng" spc="400" dirty="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Chi </a:t>
            </a:r>
            <a:r>
              <a:rPr lang="en-US" sz="2000" b="1" u="sng" spc="40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cuadrado</a:t>
            </a:r>
            <a:r>
              <a:rPr lang="en-US" sz="2000" b="1" spc="40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⟶ 7126.82</a:t>
            </a:r>
          </a:p>
          <a:p>
            <a:pPr marL="431825" lvl="1" indent="-215912" algn="l">
              <a:lnSpc>
                <a:spcPts val="2360"/>
              </a:lnSpc>
              <a:buFont typeface="Arial"/>
              <a:buChar char="•"/>
            </a:pPr>
            <a:r>
              <a:rPr lang="en-US" sz="2000" b="1" u="sng" spc="400" dirty="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p-valor</a:t>
            </a:r>
            <a:r>
              <a:rPr lang="en-US" sz="2000" b="1" spc="40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⟶ ≈ 0 ⟶ Se </a:t>
            </a:r>
            <a:r>
              <a:rPr lang="en-US" sz="2000" b="1" u="sng" spc="40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rechaza</a:t>
            </a:r>
            <a:r>
              <a:rPr lang="en-US" sz="2000" b="1" spc="40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la </a:t>
            </a:r>
            <a:r>
              <a:rPr lang="en-US" sz="2000" b="1" u="sng" spc="40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hipótesis</a:t>
            </a:r>
            <a:r>
              <a:rPr lang="en-US" sz="2000" b="1" u="sng" spc="400" dirty="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000" b="1" u="sng" spc="40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nula</a:t>
            </a:r>
            <a:endParaRPr lang="en-US" sz="2000" b="1" u="sng" spc="400" dirty="0">
              <a:solidFill>
                <a:srgbClr val="FF3131"/>
              </a:solidFill>
              <a:latin typeface="อีฟดอวอิ้ง Bold"/>
              <a:ea typeface="อีฟดอวอิ้ง Bold"/>
              <a:cs typeface="อีฟดอวอิ้ง Bold"/>
              <a:sym typeface="อีฟดอวอิ้ง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201764" y="1798779"/>
            <a:ext cx="9077895" cy="643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25" lvl="1" indent="-215912" algn="l">
              <a:lnSpc>
                <a:spcPts val="2360"/>
              </a:lnSpc>
              <a:buFont typeface="Arial"/>
              <a:buChar char="•"/>
            </a:pPr>
            <a:r>
              <a:rPr lang="en-US" sz="2000" b="1" spc="40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Test </a:t>
            </a:r>
            <a:r>
              <a:rPr lang="en-US" sz="2000" b="1" u="sng" spc="400" dirty="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Chi </a:t>
            </a:r>
            <a:r>
              <a:rPr lang="en-US" sz="2000" b="1" u="sng" spc="40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cuadrado</a:t>
            </a:r>
            <a:r>
              <a:rPr lang="en-US" sz="2000" b="1" spc="40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⟶ 5818.98</a:t>
            </a:r>
          </a:p>
          <a:p>
            <a:pPr marL="431825" lvl="1" indent="-215912" algn="l">
              <a:lnSpc>
                <a:spcPts val="2360"/>
              </a:lnSpc>
              <a:buFont typeface="Arial"/>
              <a:buChar char="•"/>
            </a:pPr>
            <a:r>
              <a:rPr lang="en-US" sz="2000" b="1" u="sng" spc="400" dirty="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p-valor</a:t>
            </a:r>
            <a:r>
              <a:rPr lang="en-US" sz="2000" b="1" spc="40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⟶ ≈ 0 ⟶ Se </a:t>
            </a:r>
            <a:r>
              <a:rPr lang="en-US" sz="2000" b="1" u="sng" spc="40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rechaza</a:t>
            </a:r>
            <a:r>
              <a:rPr lang="en-US" sz="2000" b="1" spc="40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la </a:t>
            </a:r>
            <a:r>
              <a:rPr lang="en-US" sz="2000" b="1" u="sng" spc="40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hipótesis</a:t>
            </a:r>
            <a:r>
              <a:rPr lang="en-US" sz="2000" b="1" u="sng" spc="400" dirty="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000" b="1" u="sng" spc="40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nula</a:t>
            </a:r>
            <a:endParaRPr lang="en-US" sz="2000" b="1" u="sng" spc="400" dirty="0">
              <a:solidFill>
                <a:srgbClr val="FF3131"/>
              </a:solidFill>
              <a:latin typeface="อีฟดอวอิ้ง Bold"/>
              <a:ea typeface="อีฟดอวอิ้ง Bold"/>
              <a:cs typeface="อีฟดอวอิ้ง Bold"/>
              <a:sym typeface="อีฟดอวอิ้ง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3397" y="2275122"/>
            <a:ext cx="9077895" cy="938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25" lvl="1" indent="-215912" algn="l">
              <a:lnSpc>
                <a:spcPts val="2360"/>
              </a:lnSpc>
              <a:buFont typeface="Arial"/>
              <a:buChar char="•"/>
            </a:pPr>
            <a:r>
              <a:rPr lang="en-US" sz="2000" b="1" spc="400" dirty="0">
                <a:solidFill>
                  <a:srgbClr val="2C251D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Z score</a:t>
            </a:r>
            <a:r>
              <a:rPr lang="en-US" sz="2000" b="1" spc="40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000" b="1" u="sng" spc="40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decreciente</a:t>
            </a:r>
            <a:r>
              <a:rPr lang="en-US" sz="2000" b="1" spc="40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al </a:t>
            </a:r>
            <a:r>
              <a:rPr lang="en-US" sz="2000" b="1" u="sng" spc="40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aumentar</a:t>
            </a:r>
            <a:r>
              <a:rPr lang="en-US" sz="2000" b="1" spc="40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000" b="1" spc="40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el</a:t>
            </a:r>
            <a:r>
              <a:rPr lang="en-US" sz="2000" b="1" spc="40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000" b="1" spc="40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grado</a:t>
            </a:r>
            <a:r>
              <a:rPr lang="en-US" sz="2000" b="1" spc="40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de </a:t>
            </a:r>
            <a:r>
              <a:rPr lang="en-US" sz="2000" b="1" spc="40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destrucción</a:t>
            </a:r>
            <a:r>
              <a:rPr lang="en-US" sz="2000" b="1" spc="40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⟶ </a:t>
            </a:r>
            <a:r>
              <a:rPr lang="en-US" sz="2000" b="1" spc="40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edificios</a:t>
            </a:r>
            <a:r>
              <a:rPr lang="en-US" sz="2000" b="1" spc="40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de </a:t>
            </a:r>
            <a:r>
              <a:rPr lang="en-US" sz="2000" b="1" u="sng" spc="400" dirty="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1 y 4 o </a:t>
            </a:r>
            <a:r>
              <a:rPr lang="en-US" sz="2000" b="1" u="sng" spc="40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más</a:t>
            </a:r>
            <a:r>
              <a:rPr lang="en-US" sz="2000" b="1" u="sng" spc="400" dirty="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000" b="1" u="sng" spc="40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plantas</a:t>
            </a:r>
            <a:r>
              <a:rPr lang="en-US" sz="2000" b="1" u="sng" spc="400" dirty="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000" b="1" u="sng" spc="40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más</a:t>
            </a:r>
            <a:r>
              <a:rPr lang="en-US" sz="2000" b="1" u="sng" spc="400" dirty="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000" b="1" u="sng" spc="40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resistentes</a:t>
            </a:r>
            <a:endParaRPr lang="en-US" sz="2000" b="1" u="sng" spc="400" dirty="0">
              <a:solidFill>
                <a:srgbClr val="FF3131"/>
              </a:solidFill>
              <a:latin typeface="อีฟดอวอิ้ง Bold"/>
              <a:ea typeface="อีฟดอวอิ้ง Bold"/>
              <a:cs typeface="อีฟดอวอิ้ง Bold"/>
              <a:sym typeface="อีฟดอวอิ้ง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3397" y="3232956"/>
            <a:ext cx="9077895" cy="643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25" lvl="1" indent="-215912" algn="l">
              <a:lnSpc>
                <a:spcPts val="2360"/>
              </a:lnSpc>
              <a:buFont typeface="Arial"/>
              <a:buChar char="•"/>
            </a:pPr>
            <a:r>
              <a:rPr lang="en-US" sz="2000" b="1" spc="40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Z score </a:t>
            </a:r>
            <a:r>
              <a:rPr lang="en-US" sz="2000" b="1" u="sng" spc="40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creciente</a:t>
            </a:r>
            <a:r>
              <a:rPr lang="en-US" sz="2000" b="1" spc="40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al </a:t>
            </a:r>
            <a:r>
              <a:rPr lang="en-US" sz="2000" b="1" spc="40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aumentar</a:t>
            </a:r>
            <a:r>
              <a:rPr lang="en-US" sz="2000" b="1" spc="40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000" b="1" spc="40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el</a:t>
            </a:r>
            <a:r>
              <a:rPr lang="en-US" sz="2000" b="1" spc="40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000" b="1" spc="40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grado</a:t>
            </a:r>
            <a:r>
              <a:rPr lang="en-US" sz="2000" b="1" spc="40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de </a:t>
            </a:r>
            <a:r>
              <a:rPr lang="en-US" sz="2000" b="1" spc="40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destrucción</a:t>
            </a:r>
            <a:r>
              <a:rPr lang="en-US" sz="2000" b="1" spc="40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⟶ </a:t>
            </a:r>
            <a:r>
              <a:rPr lang="en-US" sz="2000" b="1" spc="40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edificios</a:t>
            </a:r>
            <a:r>
              <a:rPr lang="en-US" sz="2000" b="1" spc="40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de </a:t>
            </a:r>
            <a:r>
              <a:rPr lang="en-US" sz="2000" b="1" u="sng" spc="400" dirty="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2 </a:t>
            </a:r>
            <a:r>
              <a:rPr lang="en-US" sz="2000" b="1" u="sng" spc="40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plantas</a:t>
            </a:r>
            <a:r>
              <a:rPr lang="en-US" sz="2000" b="1" u="sng" spc="400" dirty="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000" b="1" u="sng" spc="40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susceptibles</a:t>
            </a:r>
            <a:endParaRPr lang="en-US" sz="2000" b="1" u="sng" spc="400" dirty="0">
              <a:solidFill>
                <a:srgbClr val="FF3131"/>
              </a:solidFill>
              <a:latin typeface="อีฟดอวอิ้ง Bold"/>
              <a:ea typeface="อีฟดอวอิ้ง Bold"/>
              <a:cs typeface="อีฟดอวอิ้ง Bold"/>
              <a:sym typeface="อีฟดอวอิ้ง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201764" y="2429149"/>
            <a:ext cx="9077895" cy="938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25" lvl="1" indent="-215912" algn="l">
              <a:lnSpc>
                <a:spcPts val="2360"/>
              </a:lnSpc>
              <a:buFont typeface="Arial"/>
              <a:buChar char="•"/>
            </a:pPr>
            <a:r>
              <a:rPr lang="en-US" sz="2000" b="1" spc="40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Z score </a:t>
            </a:r>
            <a:r>
              <a:rPr lang="en-US" sz="2000" b="1" u="sng" spc="40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decreciente</a:t>
            </a:r>
            <a:r>
              <a:rPr lang="en-US" sz="2000" b="1" spc="40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al </a:t>
            </a:r>
            <a:r>
              <a:rPr lang="en-US" sz="2000" b="1" u="sng" spc="40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aumentar</a:t>
            </a:r>
            <a:r>
              <a:rPr lang="en-US" sz="2000" b="1" spc="40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000" b="1" spc="40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el</a:t>
            </a:r>
            <a:r>
              <a:rPr lang="en-US" sz="2000" b="1" spc="40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000" b="1" spc="40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grado</a:t>
            </a:r>
            <a:r>
              <a:rPr lang="en-US" sz="2000" b="1" spc="40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de </a:t>
            </a:r>
            <a:r>
              <a:rPr lang="en-US" sz="2000" b="1" spc="40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destrucción</a:t>
            </a:r>
            <a:r>
              <a:rPr lang="en-US" sz="2000" b="1" spc="40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⟶ </a:t>
            </a:r>
            <a:r>
              <a:rPr lang="en-US" sz="2000" b="1" spc="40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edificios</a:t>
            </a:r>
            <a:r>
              <a:rPr lang="en-US" sz="2000" b="1" spc="40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de </a:t>
            </a:r>
            <a:r>
              <a:rPr lang="en-US" sz="2000" b="1" u="sng" spc="400" dirty="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1 y 4 o </a:t>
            </a:r>
            <a:r>
              <a:rPr lang="en-US" sz="2000" b="1" u="sng" spc="40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más</a:t>
            </a:r>
            <a:r>
              <a:rPr lang="en-US" sz="2000" b="1" u="sng" spc="400" dirty="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000" b="1" u="sng" spc="40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plantas</a:t>
            </a:r>
            <a:r>
              <a:rPr lang="en-US" sz="2000" b="1" u="sng" spc="400" dirty="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000" b="1" u="sng" spc="40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más</a:t>
            </a:r>
            <a:r>
              <a:rPr lang="en-US" sz="2000" b="1" u="sng" spc="400" dirty="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000" b="1" u="sng" spc="40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resistentes</a:t>
            </a:r>
            <a:endParaRPr lang="en-US" sz="2000" b="1" u="sng" spc="400" dirty="0">
              <a:solidFill>
                <a:srgbClr val="FF3131"/>
              </a:solidFill>
              <a:latin typeface="อีฟดอวอิ้ง Bold"/>
              <a:ea typeface="อีฟดอวอิ้ง Bold"/>
              <a:cs typeface="อีฟดอวอิ้ง Bold"/>
              <a:sym typeface="อีฟดอวอิ้ง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201764" y="3358281"/>
            <a:ext cx="9077895" cy="643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25" lvl="1" indent="-215912" algn="l">
              <a:lnSpc>
                <a:spcPts val="2360"/>
              </a:lnSpc>
              <a:buFont typeface="Arial"/>
              <a:buChar char="•"/>
            </a:pPr>
            <a:r>
              <a:rPr lang="en-US" sz="2000" b="1" spc="40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Z score </a:t>
            </a:r>
            <a:r>
              <a:rPr lang="en-US" sz="2000" b="1" u="sng" spc="40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creciente</a:t>
            </a:r>
            <a:r>
              <a:rPr lang="en-US" sz="2000" b="1" spc="40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al </a:t>
            </a:r>
            <a:r>
              <a:rPr lang="en-US" sz="2000" b="1" u="sng" spc="40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aumentar</a:t>
            </a:r>
            <a:r>
              <a:rPr lang="en-US" sz="2000" b="1" spc="40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000" b="1" spc="40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el</a:t>
            </a:r>
            <a:r>
              <a:rPr lang="en-US" sz="2000" b="1" spc="40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000" b="1" spc="40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grado</a:t>
            </a:r>
            <a:r>
              <a:rPr lang="en-US" sz="2000" b="1" spc="40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de </a:t>
            </a:r>
            <a:r>
              <a:rPr lang="en-US" sz="2000" b="1" spc="40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destrucción</a:t>
            </a:r>
            <a:r>
              <a:rPr lang="en-US" sz="2000" b="1" spc="40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⟶ </a:t>
            </a:r>
            <a:r>
              <a:rPr lang="en-US" sz="2000" b="1" spc="40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edificios</a:t>
            </a:r>
            <a:r>
              <a:rPr lang="en-US" sz="2000" b="1" spc="40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de </a:t>
            </a:r>
            <a:r>
              <a:rPr lang="en-US" sz="2000" b="1" u="sng" spc="400" dirty="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3 </a:t>
            </a:r>
            <a:r>
              <a:rPr lang="en-US" sz="2000" b="1" u="sng" spc="40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plantas</a:t>
            </a:r>
            <a:r>
              <a:rPr lang="en-US" sz="2000" b="1" u="sng" spc="400" dirty="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000" b="1" u="sng" spc="40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susceptibles</a:t>
            </a:r>
            <a:endParaRPr lang="en-US" sz="2000" b="1" u="sng" spc="400" dirty="0">
              <a:solidFill>
                <a:srgbClr val="FF3131"/>
              </a:solidFill>
              <a:latin typeface="อีฟดอวอิ้ง Bold"/>
              <a:ea typeface="อีฟดอวอิ้ง Bold"/>
              <a:cs typeface="อีฟดอวอิ้ง Bold"/>
              <a:sym typeface="อีฟดอวอิ้ง Bold"/>
            </a:endParaRP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73BC62E2-5438-6940-31BF-C78C38921025}"/>
              </a:ext>
            </a:extLst>
          </p:cNvPr>
          <p:cNvSpPr txBox="1"/>
          <p:nvPr/>
        </p:nvSpPr>
        <p:spPr>
          <a:xfrm>
            <a:off x="105572" y="210947"/>
            <a:ext cx="18076856" cy="931281"/>
          </a:xfrm>
          <a:prstGeom prst="rect">
            <a:avLst/>
          </a:prstGeom>
          <a:solidFill>
            <a:srgbClr val="A2DBDF"/>
          </a:solidFill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552"/>
              </a:lnSpc>
              <a:spcBef>
                <a:spcPct val="0"/>
              </a:spcBef>
            </a:pPr>
            <a:r>
              <a:rPr lang="en-US" sz="5400" b="1" u="none" strike="noStrike" spc="1280" dirty="0">
                <a:solidFill>
                  <a:schemeClr val="accent1">
                    <a:lumMod val="75000"/>
                  </a:schemeClr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ESTUDIO DE LA SEGUNDA HIPÓTESIS</a:t>
            </a:r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8A1A5009-8ECC-50D9-3D0F-461428D3BCE6}"/>
              </a:ext>
            </a:extLst>
          </p:cNvPr>
          <p:cNvGrpSpPr/>
          <p:nvPr/>
        </p:nvGrpSpPr>
        <p:grpSpPr>
          <a:xfrm>
            <a:off x="198271" y="4120019"/>
            <a:ext cx="8972323" cy="5787148"/>
            <a:chOff x="198271" y="4120019"/>
            <a:chExt cx="8972323" cy="5787148"/>
          </a:xfrm>
        </p:grpSpPr>
        <p:sp>
          <p:nvSpPr>
            <p:cNvPr id="6" name="Freeform 6"/>
            <p:cNvSpPr/>
            <p:nvPr/>
          </p:nvSpPr>
          <p:spPr>
            <a:xfrm>
              <a:off x="198271" y="4120019"/>
              <a:ext cx="8972323" cy="5787148"/>
            </a:xfrm>
            <a:custGeom>
              <a:avLst/>
              <a:gdLst/>
              <a:ahLst/>
              <a:cxnLst/>
              <a:rect l="l" t="t" r="r" b="b"/>
              <a:pathLst>
                <a:path w="8972323" h="5787148">
                  <a:moveTo>
                    <a:pt x="0" y="0"/>
                  </a:moveTo>
                  <a:lnTo>
                    <a:pt x="8972323" y="0"/>
                  </a:lnTo>
                  <a:lnTo>
                    <a:pt x="8972323" y="5787148"/>
                  </a:lnTo>
                  <a:lnTo>
                    <a:pt x="0" y="5787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EDEAD47F-8BA4-4EE6-6057-C86735FD7674}"/>
                </a:ext>
              </a:extLst>
            </p:cNvPr>
            <p:cNvSpPr txBox="1"/>
            <p:nvPr/>
          </p:nvSpPr>
          <p:spPr>
            <a:xfrm>
              <a:off x="6934200" y="4131976"/>
              <a:ext cx="1066800" cy="307777"/>
            </a:xfrm>
            <a:prstGeom prst="rec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ES" sz="1400" b="1" dirty="0"/>
                <a:t>GORKHA</a:t>
              </a:r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C1014568-3ECD-FA05-27D3-CC329DCDB859}"/>
              </a:ext>
            </a:extLst>
          </p:cNvPr>
          <p:cNvGrpSpPr/>
          <p:nvPr/>
        </p:nvGrpSpPr>
        <p:grpSpPr>
          <a:xfrm>
            <a:off x="9288616" y="4086663"/>
            <a:ext cx="8972323" cy="5787148"/>
            <a:chOff x="9288616" y="4086663"/>
            <a:chExt cx="8972323" cy="5787148"/>
          </a:xfrm>
        </p:grpSpPr>
        <p:sp>
          <p:nvSpPr>
            <p:cNvPr id="7" name="Freeform 7"/>
            <p:cNvSpPr/>
            <p:nvPr/>
          </p:nvSpPr>
          <p:spPr>
            <a:xfrm>
              <a:off x="9288616" y="4086663"/>
              <a:ext cx="8972323" cy="5787148"/>
            </a:xfrm>
            <a:custGeom>
              <a:avLst/>
              <a:gdLst/>
              <a:ahLst/>
              <a:cxnLst/>
              <a:rect l="l" t="t" r="r" b="b"/>
              <a:pathLst>
                <a:path w="8972323" h="5787148">
                  <a:moveTo>
                    <a:pt x="0" y="0"/>
                  </a:moveTo>
                  <a:lnTo>
                    <a:pt x="8972323" y="0"/>
                  </a:lnTo>
                  <a:lnTo>
                    <a:pt x="8972323" y="5787148"/>
                  </a:lnTo>
                  <a:lnTo>
                    <a:pt x="0" y="5787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D34FC236-00A3-7725-0200-8749FFE058D6}"/>
                </a:ext>
              </a:extLst>
            </p:cNvPr>
            <p:cNvSpPr txBox="1"/>
            <p:nvPr/>
          </p:nvSpPr>
          <p:spPr>
            <a:xfrm>
              <a:off x="16002000" y="4109568"/>
              <a:ext cx="1066800" cy="307777"/>
            </a:xfrm>
            <a:prstGeom prst="rec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ES" sz="1400" b="1" dirty="0"/>
                <a:t>DOLAKHA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</a:blip>
            <a:stretch>
              <a:fillRect l="-21588" t="-21872" b="-21872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234159" y="171981"/>
            <a:ext cx="17842697" cy="1169647"/>
            <a:chOff x="0" y="0"/>
            <a:chExt cx="24490610" cy="1605439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24467749" cy="1577499"/>
            </a:xfrm>
            <a:custGeom>
              <a:avLst/>
              <a:gdLst/>
              <a:ahLst/>
              <a:cxnLst/>
              <a:rect l="l" t="t" r="r" b="b"/>
              <a:pathLst>
                <a:path w="24467749" h="1577499">
                  <a:moveTo>
                    <a:pt x="24467749" y="1577499"/>
                  </a:moveTo>
                  <a:lnTo>
                    <a:pt x="0" y="1569879"/>
                  </a:lnTo>
                  <a:lnTo>
                    <a:pt x="0" y="560345"/>
                  </a:lnTo>
                  <a:lnTo>
                    <a:pt x="17780" y="19050"/>
                  </a:lnTo>
                  <a:lnTo>
                    <a:pt x="12200140" y="0"/>
                  </a:lnTo>
                  <a:lnTo>
                    <a:pt x="24448699" y="5080"/>
                  </a:lnTo>
                  <a:close/>
                </a:path>
              </a:pathLst>
            </a:custGeom>
            <a:solidFill>
              <a:srgbClr val="A28256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Freeform 5"/>
            <p:cNvSpPr/>
            <p:nvPr/>
          </p:nvSpPr>
          <p:spPr>
            <a:xfrm>
              <a:off x="-3810" y="0"/>
              <a:ext cx="24496960" cy="1604169"/>
            </a:xfrm>
            <a:custGeom>
              <a:avLst/>
              <a:gdLst/>
              <a:ahLst/>
              <a:cxnLst/>
              <a:rect l="l" t="t" r="r" b="b"/>
              <a:pathLst>
                <a:path w="24496960" h="1604169">
                  <a:moveTo>
                    <a:pt x="24462669" y="21590"/>
                  </a:moveTo>
                  <a:cubicBezTo>
                    <a:pt x="24463940" y="34290"/>
                    <a:pt x="24463940" y="44450"/>
                    <a:pt x="24465210" y="54610"/>
                  </a:cubicBezTo>
                  <a:cubicBezTo>
                    <a:pt x="24467749" y="87213"/>
                    <a:pt x="24469019" y="120328"/>
                    <a:pt x="24471560" y="152262"/>
                  </a:cubicBezTo>
                  <a:cubicBezTo>
                    <a:pt x="24471560" y="198387"/>
                    <a:pt x="24484260" y="1107892"/>
                    <a:pt x="24490610" y="1154017"/>
                  </a:cubicBezTo>
                  <a:cubicBezTo>
                    <a:pt x="24496960" y="1223797"/>
                    <a:pt x="24493149" y="1294760"/>
                    <a:pt x="24493149" y="1364540"/>
                  </a:cubicBezTo>
                  <a:cubicBezTo>
                    <a:pt x="24493149" y="1426041"/>
                    <a:pt x="24494419" y="1482811"/>
                    <a:pt x="24495690" y="1543209"/>
                  </a:cubicBezTo>
                  <a:cubicBezTo>
                    <a:pt x="24495690" y="1564799"/>
                    <a:pt x="24495690" y="1578769"/>
                    <a:pt x="24495690" y="1602899"/>
                  </a:cubicBezTo>
                  <a:cubicBezTo>
                    <a:pt x="24472830" y="1602899"/>
                    <a:pt x="24452510" y="1604169"/>
                    <a:pt x="24358296" y="1602899"/>
                  </a:cubicBezTo>
                  <a:cubicBezTo>
                    <a:pt x="23101332" y="1597819"/>
                    <a:pt x="21825033" y="1604169"/>
                    <a:pt x="20568071" y="1599089"/>
                  </a:cubicBezTo>
                  <a:cubicBezTo>
                    <a:pt x="19813894" y="1595279"/>
                    <a:pt x="19079055" y="1597819"/>
                    <a:pt x="18324878" y="1595279"/>
                  </a:cubicBezTo>
                  <a:cubicBezTo>
                    <a:pt x="17976795" y="1594009"/>
                    <a:pt x="17628714" y="1592739"/>
                    <a:pt x="17280633" y="1591469"/>
                  </a:cubicBezTo>
                  <a:cubicBezTo>
                    <a:pt x="17067916" y="1591469"/>
                    <a:pt x="16874537" y="1592739"/>
                    <a:pt x="16661820" y="1592739"/>
                  </a:cubicBezTo>
                  <a:cubicBezTo>
                    <a:pt x="16120360" y="1591469"/>
                    <a:pt x="14631342" y="1592739"/>
                    <a:pt x="14089884" y="1591469"/>
                  </a:cubicBezTo>
                  <a:cubicBezTo>
                    <a:pt x="13703126" y="1590199"/>
                    <a:pt x="5967976" y="1599089"/>
                    <a:pt x="5581218" y="1597819"/>
                  </a:cubicBezTo>
                  <a:cubicBezTo>
                    <a:pt x="5484529" y="1597819"/>
                    <a:pt x="5368502" y="1599089"/>
                    <a:pt x="5271812" y="1599089"/>
                  </a:cubicBezTo>
                  <a:cubicBezTo>
                    <a:pt x="5039758" y="1599089"/>
                    <a:pt x="4827041" y="1600359"/>
                    <a:pt x="4594987" y="1600359"/>
                  </a:cubicBezTo>
                  <a:cubicBezTo>
                    <a:pt x="4014850" y="1600359"/>
                    <a:pt x="3454052" y="1599089"/>
                    <a:pt x="2873916" y="1597819"/>
                  </a:cubicBezTo>
                  <a:cubicBezTo>
                    <a:pt x="2525834" y="1596549"/>
                    <a:pt x="2177752" y="1595279"/>
                    <a:pt x="1849009" y="1594009"/>
                  </a:cubicBezTo>
                  <a:cubicBezTo>
                    <a:pt x="1230197" y="1592739"/>
                    <a:pt x="611385" y="1591469"/>
                    <a:pt x="48260" y="1591469"/>
                  </a:cubicBezTo>
                  <a:cubicBezTo>
                    <a:pt x="38100" y="1591469"/>
                    <a:pt x="29210" y="1591469"/>
                    <a:pt x="19050" y="1590199"/>
                  </a:cubicBezTo>
                  <a:cubicBezTo>
                    <a:pt x="10160" y="1588929"/>
                    <a:pt x="5080" y="1582579"/>
                    <a:pt x="7620" y="1573689"/>
                  </a:cubicBezTo>
                  <a:cubicBezTo>
                    <a:pt x="16510" y="1541947"/>
                    <a:pt x="12700" y="1512379"/>
                    <a:pt x="11430" y="1481628"/>
                  </a:cubicBezTo>
                  <a:cubicBezTo>
                    <a:pt x="10160" y="1418945"/>
                    <a:pt x="6350" y="1357444"/>
                    <a:pt x="7620" y="1294760"/>
                  </a:cubicBezTo>
                  <a:cubicBezTo>
                    <a:pt x="5080" y="1216701"/>
                    <a:pt x="0" y="250427"/>
                    <a:pt x="7620" y="171185"/>
                  </a:cubicBezTo>
                  <a:cubicBezTo>
                    <a:pt x="8890" y="155810"/>
                    <a:pt x="7620" y="139252"/>
                    <a:pt x="8890" y="123876"/>
                  </a:cubicBezTo>
                  <a:cubicBezTo>
                    <a:pt x="10160" y="99040"/>
                    <a:pt x="12700" y="71837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127938" y="30480"/>
                    <a:pt x="437344" y="29210"/>
                  </a:cubicBezTo>
                  <a:cubicBezTo>
                    <a:pt x="959467" y="25400"/>
                    <a:pt x="1481589" y="22860"/>
                    <a:pt x="2023050" y="20320"/>
                  </a:cubicBezTo>
                  <a:cubicBezTo>
                    <a:pt x="2390469" y="17780"/>
                    <a:pt x="2757889" y="16510"/>
                    <a:pt x="3105971" y="13970"/>
                  </a:cubicBezTo>
                  <a:cubicBezTo>
                    <a:pt x="3454053" y="11430"/>
                    <a:pt x="3821472" y="8890"/>
                    <a:pt x="4169554" y="8890"/>
                  </a:cubicBezTo>
                  <a:cubicBezTo>
                    <a:pt x="4556311" y="7620"/>
                    <a:pt x="4943069" y="10160"/>
                    <a:pt x="5329826" y="8890"/>
                  </a:cubicBezTo>
                  <a:cubicBezTo>
                    <a:pt x="5813273" y="8890"/>
                    <a:pt x="14573330" y="6350"/>
                    <a:pt x="15056776" y="5080"/>
                  </a:cubicBezTo>
                  <a:cubicBezTo>
                    <a:pt x="15520886" y="3810"/>
                    <a:pt x="15984996" y="2540"/>
                    <a:pt x="16468442" y="2540"/>
                  </a:cubicBezTo>
                  <a:cubicBezTo>
                    <a:pt x="17261295" y="1270"/>
                    <a:pt x="18034810" y="0"/>
                    <a:pt x="18827663" y="0"/>
                  </a:cubicBezTo>
                  <a:cubicBezTo>
                    <a:pt x="19156407" y="0"/>
                    <a:pt x="19504488" y="2540"/>
                    <a:pt x="19833231" y="2540"/>
                  </a:cubicBezTo>
                  <a:cubicBezTo>
                    <a:pt x="20742112" y="3810"/>
                    <a:pt x="21670329" y="5080"/>
                    <a:pt x="22579210" y="7620"/>
                  </a:cubicBezTo>
                  <a:cubicBezTo>
                    <a:pt x="23062657" y="8890"/>
                    <a:pt x="23546103" y="12700"/>
                    <a:pt x="24029551" y="16510"/>
                  </a:cubicBezTo>
                  <a:cubicBezTo>
                    <a:pt x="24145577" y="16510"/>
                    <a:pt x="24261605" y="16510"/>
                    <a:pt x="24358296" y="16510"/>
                  </a:cubicBezTo>
                  <a:cubicBezTo>
                    <a:pt x="24443619" y="17780"/>
                    <a:pt x="24452510" y="20320"/>
                    <a:pt x="24462669" y="21590"/>
                  </a:cubicBezTo>
                  <a:close/>
                  <a:moveTo>
                    <a:pt x="24472830" y="1586389"/>
                  </a:moveTo>
                  <a:cubicBezTo>
                    <a:pt x="24474099" y="1569879"/>
                    <a:pt x="24475369" y="1557179"/>
                    <a:pt x="24475369" y="1544479"/>
                  </a:cubicBezTo>
                  <a:cubicBezTo>
                    <a:pt x="24474099" y="1476897"/>
                    <a:pt x="24472830" y="1414214"/>
                    <a:pt x="24472830" y="1346799"/>
                  </a:cubicBezTo>
                  <a:cubicBezTo>
                    <a:pt x="24472830" y="1316049"/>
                    <a:pt x="24475369" y="1285298"/>
                    <a:pt x="24474099" y="1254548"/>
                  </a:cubicBezTo>
                  <a:cubicBezTo>
                    <a:pt x="24474099" y="1226163"/>
                    <a:pt x="24472830" y="1196595"/>
                    <a:pt x="24471560" y="1168210"/>
                  </a:cubicBezTo>
                  <a:cubicBezTo>
                    <a:pt x="24466480" y="1124450"/>
                    <a:pt x="24455049" y="218493"/>
                    <a:pt x="24455049" y="174733"/>
                  </a:cubicBezTo>
                  <a:cubicBezTo>
                    <a:pt x="24452510" y="138069"/>
                    <a:pt x="24449969" y="100222"/>
                    <a:pt x="24447430" y="63500"/>
                  </a:cubicBezTo>
                  <a:cubicBezTo>
                    <a:pt x="24446160" y="44450"/>
                    <a:pt x="24444890" y="43180"/>
                    <a:pt x="24300280" y="41910"/>
                  </a:cubicBezTo>
                  <a:cubicBezTo>
                    <a:pt x="24242267" y="41910"/>
                    <a:pt x="24203592" y="41910"/>
                    <a:pt x="24145577" y="40640"/>
                  </a:cubicBezTo>
                  <a:cubicBezTo>
                    <a:pt x="23662132" y="36830"/>
                    <a:pt x="23159345" y="31750"/>
                    <a:pt x="22675899" y="30480"/>
                  </a:cubicBezTo>
                  <a:cubicBezTo>
                    <a:pt x="21496289" y="26670"/>
                    <a:pt x="20297342" y="25400"/>
                    <a:pt x="19117732" y="22860"/>
                  </a:cubicBezTo>
                  <a:cubicBezTo>
                    <a:pt x="18943691" y="22860"/>
                    <a:pt x="18750312" y="22860"/>
                    <a:pt x="18576270" y="22860"/>
                  </a:cubicBezTo>
                  <a:cubicBezTo>
                    <a:pt x="18286203" y="22860"/>
                    <a:pt x="17996135" y="22860"/>
                    <a:pt x="17725404" y="22860"/>
                  </a:cubicBezTo>
                  <a:cubicBezTo>
                    <a:pt x="17106592" y="22860"/>
                    <a:pt x="16487779" y="22860"/>
                    <a:pt x="15888306" y="24130"/>
                  </a:cubicBezTo>
                  <a:cubicBezTo>
                    <a:pt x="15366182" y="25400"/>
                    <a:pt x="6567450" y="29210"/>
                    <a:pt x="6045328" y="29210"/>
                  </a:cubicBezTo>
                  <a:cubicBezTo>
                    <a:pt x="5194461" y="29210"/>
                    <a:pt x="4343595" y="26670"/>
                    <a:pt x="3492728" y="33020"/>
                  </a:cubicBezTo>
                  <a:cubicBezTo>
                    <a:pt x="3047957" y="36830"/>
                    <a:pt x="2622524" y="36830"/>
                    <a:pt x="2197090" y="38100"/>
                  </a:cubicBezTo>
                  <a:cubicBezTo>
                    <a:pt x="1462251" y="41910"/>
                    <a:pt x="727412" y="45720"/>
                    <a:pt x="49530" y="50800"/>
                  </a:cubicBezTo>
                  <a:cubicBezTo>
                    <a:pt x="36830" y="50800"/>
                    <a:pt x="34290" y="53340"/>
                    <a:pt x="33020" y="68289"/>
                  </a:cubicBezTo>
                  <a:cubicBezTo>
                    <a:pt x="31750" y="89578"/>
                    <a:pt x="31750" y="110867"/>
                    <a:pt x="30480" y="132156"/>
                  </a:cubicBezTo>
                  <a:cubicBezTo>
                    <a:pt x="29210" y="167637"/>
                    <a:pt x="26670" y="201935"/>
                    <a:pt x="25400" y="237417"/>
                  </a:cubicBezTo>
                  <a:cubicBezTo>
                    <a:pt x="20320" y="275263"/>
                    <a:pt x="26670" y="1200143"/>
                    <a:pt x="29210" y="1237990"/>
                  </a:cubicBezTo>
                  <a:cubicBezTo>
                    <a:pt x="29210" y="1278202"/>
                    <a:pt x="29210" y="1319597"/>
                    <a:pt x="30480" y="1359809"/>
                  </a:cubicBezTo>
                  <a:cubicBezTo>
                    <a:pt x="30480" y="1389377"/>
                    <a:pt x="33020" y="1418945"/>
                    <a:pt x="33020" y="1448512"/>
                  </a:cubicBezTo>
                  <a:cubicBezTo>
                    <a:pt x="33020" y="1480446"/>
                    <a:pt x="33020" y="1512379"/>
                    <a:pt x="31750" y="1544479"/>
                  </a:cubicBezTo>
                  <a:cubicBezTo>
                    <a:pt x="31750" y="1548289"/>
                    <a:pt x="31750" y="1550829"/>
                    <a:pt x="31750" y="1554639"/>
                  </a:cubicBezTo>
                  <a:cubicBezTo>
                    <a:pt x="31750" y="1564799"/>
                    <a:pt x="35560" y="1568609"/>
                    <a:pt x="44450" y="1568609"/>
                  </a:cubicBezTo>
                  <a:cubicBezTo>
                    <a:pt x="166614" y="1568609"/>
                    <a:pt x="437344" y="1569879"/>
                    <a:pt x="688736" y="1569879"/>
                  </a:cubicBezTo>
                  <a:cubicBezTo>
                    <a:pt x="1056156" y="1569879"/>
                    <a:pt x="1442914" y="1567339"/>
                    <a:pt x="1810333" y="1569879"/>
                  </a:cubicBezTo>
                  <a:cubicBezTo>
                    <a:pt x="2409807" y="1573689"/>
                    <a:pt x="3009281" y="1576229"/>
                    <a:pt x="3608755" y="1574959"/>
                  </a:cubicBezTo>
                  <a:cubicBezTo>
                    <a:pt x="3995513" y="1573689"/>
                    <a:pt x="4362933" y="1576229"/>
                    <a:pt x="4749690" y="1576229"/>
                  </a:cubicBezTo>
                  <a:cubicBezTo>
                    <a:pt x="5310488" y="1576229"/>
                    <a:pt x="5871286" y="1574959"/>
                    <a:pt x="6432085" y="1576229"/>
                  </a:cubicBezTo>
                  <a:cubicBezTo>
                    <a:pt x="7263613" y="1577499"/>
                    <a:pt x="16391090" y="1567339"/>
                    <a:pt x="17241956" y="1569879"/>
                  </a:cubicBezTo>
                  <a:cubicBezTo>
                    <a:pt x="17609377" y="1571149"/>
                    <a:pt x="17976795" y="1572419"/>
                    <a:pt x="18324878" y="1572419"/>
                  </a:cubicBezTo>
                  <a:cubicBezTo>
                    <a:pt x="18963028" y="1574959"/>
                    <a:pt x="19581840" y="1571149"/>
                    <a:pt x="20219990" y="1574959"/>
                  </a:cubicBezTo>
                  <a:cubicBezTo>
                    <a:pt x="20742112" y="1577499"/>
                    <a:pt x="21264233" y="1577499"/>
                    <a:pt x="21786358" y="1580039"/>
                  </a:cubicBezTo>
                  <a:cubicBezTo>
                    <a:pt x="22559872" y="1583849"/>
                    <a:pt x="23333388" y="1586389"/>
                    <a:pt x="24106902" y="1587659"/>
                  </a:cubicBezTo>
                  <a:cubicBezTo>
                    <a:pt x="24396971" y="1587659"/>
                    <a:pt x="24452510" y="1586389"/>
                    <a:pt x="24472830" y="1586389"/>
                  </a:cubicBezTo>
                  <a:close/>
                </a:path>
              </a:pathLst>
            </a:custGeom>
            <a:solidFill>
              <a:srgbClr val="A28256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46258" y="1477619"/>
            <a:ext cx="8903586" cy="2378686"/>
            <a:chOff x="0" y="0"/>
            <a:chExt cx="69886838" cy="18671001"/>
          </a:xfrm>
        </p:grpSpPr>
        <p:sp>
          <p:nvSpPr>
            <p:cNvPr id="10" name="Freeform 10"/>
            <p:cNvSpPr/>
            <p:nvPr/>
          </p:nvSpPr>
          <p:spPr>
            <a:xfrm>
              <a:off x="10160" y="16510"/>
              <a:ext cx="69863975" cy="18643061"/>
            </a:xfrm>
            <a:custGeom>
              <a:avLst/>
              <a:gdLst/>
              <a:ahLst/>
              <a:cxnLst/>
              <a:rect l="l" t="t" r="r" b="b"/>
              <a:pathLst>
                <a:path w="69863975" h="18643061">
                  <a:moveTo>
                    <a:pt x="69863975" y="18643061"/>
                  </a:moveTo>
                  <a:lnTo>
                    <a:pt x="0" y="18635441"/>
                  </a:lnTo>
                  <a:lnTo>
                    <a:pt x="0" y="6479127"/>
                  </a:lnTo>
                  <a:lnTo>
                    <a:pt x="17780" y="19050"/>
                  </a:lnTo>
                  <a:lnTo>
                    <a:pt x="34839890" y="0"/>
                  </a:lnTo>
                  <a:lnTo>
                    <a:pt x="69844925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-3810" y="0"/>
              <a:ext cx="69893187" cy="18669730"/>
            </a:xfrm>
            <a:custGeom>
              <a:avLst/>
              <a:gdLst/>
              <a:ahLst/>
              <a:cxnLst/>
              <a:rect l="l" t="t" r="r" b="b"/>
              <a:pathLst>
                <a:path w="69893187" h="18669730">
                  <a:moveTo>
                    <a:pt x="69858895" y="21590"/>
                  </a:moveTo>
                  <a:cubicBezTo>
                    <a:pt x="69860166" y="34290"/>
                    <a:pt x="69860166" y="44450"/>
                    <a:pt x="69861437" y="54610"/>
                  </a:cubicBezTo>
                  <a:cubicBezTo>
                    <a:pt x="69863980" y="351266"/>
                    <a:pt x="69865245" y="766828"/>
                    <a:pt x="69867787" y="1167548"/>
                  </a:cubicBezTo>
                  <a:cubicBezTo>
                    <a:pt x="69867787" y="1746365"/>
                    <a:pt x="69880487" y="13159460"/>
                    <a:pt x="69886837" y="13738276"/>
                  </a:cubicBezTo>
                  <a:cubicBezTo>
                    <a:pt x="69893187" y="14613923"/>
                    <a:pt x="69889380" y="15504412"/>
                    <a:pt x="69889380" y="16380058"/>
                  </a:cubicBezTo>
                  <a:cubicBezTo>
                    <a:pt x="69889380" y="17151815"/>
                    <a:pt x="69890645" y="17864206"/>
                    <a:pt x="69891916" y="18608771"/>
                  </a:cubicBezTo>
                  <a:cubicBezTo>
                    <a:pt x="69891916" y="18630360"/>
                    <a:pt x="69891916" y="18644330"/>
                    <a:pt x="69891916" y="18668460"/>
                  </a:cubicBezTo>
                  <a:cubicBezTo>
                    <a:pt x="69869059" y="18668460"/>
                    <a:pt x="69848737" y="18669730"/>
                    <a:pt x="69607282" y="18668460"/>
                  </a:cubicBezTo>
                  <a:cubicBezTo>
                    <a:pt x="66010187" y="18663380"/>
                    <a:pt x="62357759" y="18669730"/>
                    <a:pt x="58760670" y="18664651"/>
                  </a:cubicBezTo>
                  <a:cubicBezTo>
                    <a:pt x="56602414" y="18660841"/>
                    <a:pt x="54499504" y="18663380"/>
                    <a:pt x="52341248" y="18660841"/>
                  </a:cubicBezTo>
                  <a:cubicBezTo>
                    <a:pt x="51345129" y="18659571"/>
                    <a:pt x="50349016" y="18658301"/>
                    <a:pt x="49352897" y="18657030"/>
                  </a:cubicBezTo>
                  <a:cubicBezTo>
                    <a:pt x="48744159" y="18657030"/>
                    <a:pt x="48190760" y="18658301"/>
                    <a:pt x="47582019" y="18658301"/>
                  </a:cubicBezTo>
                  <a:cubicBezTo>
                    <a:pt x="46032507" y="18657030"/>
                    <a:pt x="41771335" y="18658301"/>
                    <a:pt x="40221823" y="18657030"/>
                  </a:cubicBezTo>
                  <a:cubicBezTo>
                    <a:pt x="39115026" y="18655760"/>
                    <a:pt x="16979090" y="18664651"/>
                    <a:pt x="15872294" y="18663380"/>
                  </a:cubicBezTo>
                  <a:cubicBezTo>
                    <a:pt x="15595593" y="18663380"/>
                    <a:pt x="15263556" y="18664651"/>
                    <a:pt x="14986857" y="18664651"/>
                  </a:cubicBezTo>
                  <a:cubicBezTo>
                    <a:pt x="14322778" y="18664651"/>
                    <a:pt x="13714040" y="18665921"/>
                    <a:pt x="13049963" y="18665921"/>
                  </a:cubicBezTo>
                  <a:cubicBezTo>
                    <a:pt x="11389767" y="18665921"/>
                    <a:pt x="9784911" y="18664651"/>
                    <a:pt x="8124717" y="18663380"/>
                  </a:cubicBezTo>
                  <a:cubicBezTo>
                    <a:pt x="7128598" y="18662110"/>
                    <a:pt x="6132482" y="18660841"/>
                    <a:pt x="5191704" y="18659571"/>
                  </a:cubicBezTo>
                  <a:cubicBezTo>
                    <a:pt x="3420830" y="18658301"/>
                    <a:pt x="1649954" y="18657030"/>
                    <a:pt x="48260" y="18657030"/>
                  </a:cubicBezTo>
                  <a:cubicBezTo>
                    <a:pt x="38100" y="18657030"/>
                    <a:pt x="29210" y="18657030"/>
                    <a:pt x="19050" y="18655760"/>
                  </a:cubicBezTo>
                  <a:cubicBezTo>
                    <a:pt x="10160" y="18654491"/>
                    <a:pt x="5080" y="18648141"/>
                    <a:pt x="7620" y="18639251"/>
                  </a:cubicBezTo>
                  <a:cubicBezTo>
                    <a:pt x="16510" y="18606281"/>
                    <a:pt x="12700" y="18235244"/>
                    <a:pt x="11430" y="17849365"/>
                  </a:cubicBezTo>
                  <a:cubicBezTo>
                    <a:pt x="10160" y="17062768"/>
                    <a:pt x="6350" y="16291010"/>
                    <a:pt x="7620" y="15504412"/>
                  </a:cubicBezTo>
                  <a:cubicBezTo>
                    <a:pt x="5080" y="14524875"/>
                    <a:pt x="0" y="2399389"/>
                    <a:pt x="7620" y="1405011"/>
                  </a:cubicBezTo>
                  <a:cubicBezTo>
                    <a:pt x="8890" y="1212071"/>
                    <a:pt x="7620" y="1004291"/>
                    <a:pt x="8890" y="811352"/>
                  </a:cubicBezTo>
                  <a:cubicBezTo>
                    <a:pt x="10160" y="499681"/>
                    <a:pt x="12700" y="158327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266459" y="30480"/>
                    <a:pt x="1151897" y="29210"/>
                  </a:cubicBezTo>
                  <a:cubicBezTo>
                    <a:pt x="2646073" y="25400"/>
                    <a:pt x="4140248" y="22860"/>
                    <a:pt x="5689764" y="20320"/>
                  </a:cubicBezTo>
                  <a:cubicBezTo>
                    <a:pt x="6741220" y="17780"/>
                    <a:pt x="7792677" y="16510"/>
                    <a:pt x="8788795" y="13970"/>
                  </a:cubicBezTo>
                  <a:cubicBezTo>
                    <a:pt x="9784911" y="11430"/>
                    <a:pt x="10836368" y="8890"/>
                    <a:pt x="11832486" y="8890"/>
                  </a:cubicBezTo>
                  <a:cubicBezTo>
                    <a:pt x="12939283" y="7620"/>
                    <a:pt x="14046080" y="10160"/>
                    <a:pt x="15152876" y="8890"/>
                  </a:cubicBezTo>
                  <a:cubicBezTo>
                    <a:pt x="16536373" y="8890"/>
                    <a:pt x="41605320" y="6350"/>
                    <a:pt x="42988814" y="5080"/>
                  </a:cubicBezTo>
                  <a:cubicBezTo>
                    <a:pt x="44316972" y="3810"/>
                    <a:pt x="45645130" y="2540"/>
                    <a:pt x="47028626" y="2540"/>
                  </a:cubicBezTo>
                  <a:cubicBezTo>
                    <a:pt x="49297558" y="1270"/>
                    <a:pt x="51511150" y="0"/>
                    <a:pt x="53780081" y="0"/>
                  </a:cubicBezTo>
                  <a:cubicBezTo>
                    <a:pt x="54720861" y="0"/>
                    <a:pt x="55716980" y="2540"/>
                    <a:pt x="56657753" y="2540"/>
                  </a:cubicBezTo>
                  <a:cubicBezTo>
                    <a:pt x="59258730" y="3810"/>
                    <a:pt x="61915039" y="5080"/>
                    <a:pt x="64516015" y="7620"/>
                  </a:cubicBezTo>
                  <a:cubicBezTo>
                    <a:pt x="65899509" y="8890"/>
                    <a:pt x="67283003" y="12700"/>
                    <a:pt x="68666503" y="16510"/>
                  </a:cubicBezTo>
                  <a:cubicBezTo>
                    <a:pt x="68998538" y="16510"/>
                    <a:pt x="69330580" y="16510"/>
                    <a:pt x="69607282" y="16510"/>
                  </a:cubicBezTo>
                  <a:cubicBezTo>
                    <a:pt x="69839845" y="17780"/>
                    <a:pt x="69848737" y="20320"/>
                    <a:pt x="69858895" y="21590"/>
                  </a:cubicBezTo>
                  <a:close/>
                  <a:moveTo>
                    <a:pt x="69869059" y="18651951"/>
                  </a:moveTo>
                  <a:cubicBezTo>
                    <a:pt x="69870330" y="18635441"/>
                    <a:pt x="69871595" y="18622741"/>
                    <a:pt x="69871595" y="18610041"/>
                  </a:cubicBezTo>
                  <a:cubicBezTo>
                    <a:pt x="69870330" y="17789999"/>
                    <a:pt x="69869059" y="17003402"/>
                    <a:pt x="69869059" y="16157437"/>
                  </a:cubicBezTo>
                  <a:cubicBezTo>
                    <a:pt x="69869059" y="15771560"/>
                    <a:pt x="69871595" y="15385681"/>
                    <a:pt x="69870330" y="14999802"/>
                  </a:cubicBezTo>
                  <a:cubicBezTo>
                    <a:pt x="69870330" y="14643607"/>
                    <a:pt x="69869059" y="14272569"/>
                    <a:pt x="69867787" y="13916375"/>
                  </a:cubicBezTo>
                  <a:cubicBezTo>
                    <a:pt x="69862709" y="13367240"/>
                    <a:pt x="69851280" y="1998670"/>
                    <a:pt x="69851280" y="1449535"/>
                  </a:cubicBezTo>
                  <a:cubicBezTo>
                    <a:pt x="69848737" y="989450"/>
                    <a:pt x="69846195" y="514522"/>
                    <a:pt x="69843659" y="63500"/>
                  </a:cubicBezTo>
                  <a:cubicBezTo>
                    <a:pt x="69842387" y="44450"/>
                    <a:pt x="69841116" y="43180"/>
                    <a:pt x="69441258" y="41910"/>
                  </a:cubicBezTo>
                  <a:cubicBezTo>
                    <a:pt x="69275241" y="41910"/>
                    <a:pt x="69164562" y="41910"/>
                    <a:pt x="68998538" y="40640"/>
                  </a:cubicBezTo>
                  <a:cubicBezTo>
                    <a:pt x="67615051" y="36830"/>
                    <a:pt x="66176211" y="31750"/>
                    <a:pt x="64792711" y="30480"/>
                  </a:cubicBezTo>
                  <a:cubicBezTo>
                    <a:pt x="61416985" y="26670"/>
                    <a:pt x="57985914" y="25400"/>
                    <a:pt x="54610189" y="22860"/>
                  </a:cubicBezTo>
                  <a:cubicBezTo>
                    <a:pt x="54112129" y="22860"/>
                    <a:pt x="53558730" y="22860"/>
                    <a:pt x="53060671" y="22860"/>
                  </a:cubicBezTo>
                  <a:cubicBezTo>
                    <a:pt x="52230569" y="22860"/>
                    <a:pt x="51400474" y="22860"/>
                    <a:pt x="50625715" y="22860"/>
                  </a:cubicBezTo>
                  <a:cubicBezTo>
                    <a:pt x="48854841" y="22860"/>
                    <a:pt x="47083963" y="22860"/>
                    <a:pt x="45368430" y="24130"/>
                  </a:cubicBezTo>
                  <a:cubicBezTo>
                    <a:pt x="43874252" y="25400"/>
                    <a:pt x="18694624" y="29210"/>
                    <a:pt x="17200450" y="29210"/>
                  </a:cubicBezTo>
                  <a:cubicBezTo>
                    <a:pt x="14765498" y="29210"/>
                    <a:pt x="12330545" y="26670"/>
                    <a:pt x="9895593" y="33020"/>
                  </a:cubicBezTo>
                  <a:cubicBezTo>
                    <a:pt x="8622775" y="36830"/>
                    <a:pt x="7405299" y="36830"/>
                    <a:pt x="6187822" y="38100"/>
                  </a:cubicBezTo>
                  <a:cubicBezTo>
                    <a:pt x="4084908" y="41910"/>
                    <a:pt x="1981994" y="45720"/>
                    <a:pt x="49530" y="50800"/>
                  </a:cubicBezTo>
                  <a:cubicBezTo>
                    <a:pt x="36830" y="50800"/>
                    <a:pt x="34290" y="53340"/>
                    <a:pt x="33020" y="113803"/>
                  </a:cubicBezTo>
                  <a:cubicBezTo>
                    <a:pt x="31750" y="380949"/>
                    <a:pt x="31750" y="648096"/>
                    <a:pt x="30480" y="915242"/>
                  </a:cubicBezTo>
                  <a:cubicBezTo>
                    <a:pt x="29210" y="1360487"/>
                    <a:pt x="26670" y="1790890"/>
                    <a:pt x="25400" y="2236134"/>
                  </a:cubicBezTo>
                  <a:cubicBezTo>
                    <a:pt x="20320" y="2711061"/>
                    <a:pt x="26670" y="14317094"/>
                    <a:pt x="29210" y="14792021"/>
                  </a:cubicBezTo>
                  <a:cubicBezTo>
                    <a:pt x="29210" y="15296631"/>
                    <a:pt x="29210" y="15816083"/>
                    <a:pt x="30480" y="16320694"/>
                  </a:cubicBezTo>
                  <a:cubicBezTo>
                    <a:pt x="30480" y="16691730"/>
                    <a:pt x="33020" y="17062768"/>
                    <a:pt x="33020" y="17433804"/>
                  </a:cubicBezTo>
                  <a:cubicBezTo>
                    <a:pt x="33020" y="17834524"/>
                    <a:pt x="33020" y="18235244"/>
                    <a:pt x="31750" y="18610041"/>
                  </a:cubicBezTo>
                  <a:cubicBezTo>
                    <a:pt x="31750" y="18613851"/>
                    <a:pt x="31750" y="18616391"/>
                    <a:pt x="31750" y="18620201"/>
                  </a:cubicBezTo>
                  <a:cubicBezTo>
                    <a:pt x="31750" y="18630360"/>
                    <a:pt x="35560" y="18634171"/>
                    <a:pt x="44450" y="18634171"/>
                  </a:cubicBezTo>
                  <a:cubicBezTo>
                    <a:pt x="377139" y="18634171"/>
                    <a:pt x="1151897" y="18635441"/>
                    <a:pt x="1871314" y="18635441"/>
                  </a:cubicBezTo>
                  <a:cubicBezTo>
                    <a:pt x="2922771" y="18635441"/>
                    <a:pt x="4029569" y="18632901"/>
                    <a:pt x="5081025" y="18635441"/>
                  </a:cubicBezTo>
                  <a:cubicBezTo>
                    <a:pt x="6796560" y="18639251"/>
                    <a:pt x="8512096" y="18641791"/>
                    <a:pt x="10227631" y="18640521"/>
                  </a:cubicBezTo>
                  <a:cubicBezTo>
                    <a:pt x="11334428" y="18639251"/>
                    <a:pt x="12385884" y="18641791"/>
                    <a:pt x="13492681" y="18641791"/>
                  </a:cubicBezTo>
                  <a:cubicBezTo>
                    <a:pt x="15097537" y="18641791"/>
                    <a:pt x="16702392" y="18640521"/>
                    <a:pt x="18307248" y="18641791"/>
                  </a:cubicBezTo>
                  <a:cubicBezTo>
                    <a:pt x="20686861" y="18643060"/>
                    <a:pt x="46807266" y="18632901"/>
                    <a:pt x="49242218" y="18635441"/>
                  </a:cubicBezTo>
                  <a:cubicBezTo>
                    <a:pt x="50293677" y="18636710"/>
                    <a:pt x="51345129" y="18637980"/>
                    <a:pt x="52341248" y="18637980"/>
                  </a:cubicBezTo>
                  <a:cubicBezTo>
                    <a:pt x="54167468" y="18640521"/>
                    <a:pt x="55938337" y="18636710"/>
                    <a:pt x="57764557" y="18640521"/>
                  </a:cubicBezTo>
                  <a:cubicBezTo>
                    <a:pt x="59258730" y="18643060"/>
                    <a:pt x="60752902" y="18643060"/>
                    <a:pt x="62247081" y="18645601"/>
                  </a:cubicBezTo>
                  <a:cubicBezTo>
                    <a:pt x="64460676" y="18649410"/>
                    <a:pt x="66674271" y="18651951"/>
                    <a:pt x="68887860" y="18653221"/>
                  </a:cubicBezTo>
                  <a:cubicBezTo>
                    <a:pt x="69717961" y="18653221"/>
                    <a:pt x="69848737" y="18651951"/>
                    <a:pt x="69869059" y="18651951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210872" y="1485900"/>
            <a:ext cx="8972323" cy="2378686"/>
            <a:chOff x="0" y="0"/>
            <a:chExt cx="70426377" cy="18671001"/>
          </a:xfrm>
        </p:grpSpPr>
        <p:sp>
          <p:nvSpPr>
            <p:cNvPr id="13" name="Freeform 13"/>
            <p:cNvSpPr/>
            <p:nvPr/>
          </p:nvSpPr>
          <p:spPr>
            <a:xfrm>
              <a:off x="10160" y="16510"/>
              <a:ext cx="70403520" cy="18643061"/>
            </a:xfrm>
            <a:custGeom>
              <a:avLst/>
              <a:gdLst/>
              <a:ahLst/>
              <a:cxnLst/>
              <a:rect l="l" t="t" r="r" b="b"/>
              <a:pathLst>
                <a:path w="70403520" h="18643061">
                  <a:moveTo>
                    <a:pt x="70403520" y="18643061"/>
                  </a:moveTo>
                  <a:lnTo>
                    <a:pt x="0" y="18635441"/>
                  </a:lnTo>
                  <a:lnTo>
                    <a:pt x="0" y="6479127"/>
                  </a:lnTo>
                  <a:lnTo>
                    <a:pt x="17780" y="19050"/>
                  </a:lnTo>
                  <a:lnTo>
                    <a:pt x="35108968" y="0"/>
                  </a:lnTo>
                  <a:lnTo>
                    <a:pt x="70384470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-3810" y="0"/>
              <a:ext cx="70432727" cy="18669730"/>
            </a:xfrm>
            <a:custGeom>
              <a:avLst/>
              <a:gdLst/>
              <a:ahLst/>
              <a:cxnLst/>
              <a:rect l="l" t="t" r="r" b="b"/>
              <a:pathLst>
                <a:path w="70432727" h="18669730">
                  <a:moveTo>
                    <a:pt x="70398440" y="21590"/>
                  </a:moveTo>
                  <a:cubicBezTo>
                    <a:pt x="70399705" y="34290"/>
                    <a:pt x="70399705" y="44450"/>
                    <a:pt x="70400977" y="54610"/>
                  </a:cubicBezTo>
                  <a:cubicBezTo>
                    <a:pt x="70403519" y="351266"/>
                    <a:pt x="70404790" y="766828"/>
                    <a:pt x="70407327" y="1167548"/>
                  </a:cubicBezTo>
                  <a:cubicBezTo>
                    <a:pt x="70407327" y="1746365"/>
                    <a:pt x="70420027" y="13159460"/>
                    <a:pt x="70426377" y="13738276"/>
                  </a:cubicBezTo>
                  <a:cubicBezTo>
                    <a:pt x="70432727" y="14613923"/>
                    <a:pt x="70428919" y="15504412"/>
                    <a:pt x="70428919" y="16380058"/>
                  </a:cubicBezTo>
                  <a:cubicBezTo>
                    <a:pt x="70428919" y="17151815"/>
                    <a:pt x="70430190" y="17864206"/>
                    <a:pt x="70431455" y="18608771"/>
                  </a:cubicBezTo>
                  <a:cubicBezTo>
                    <a:pt x="70431455" y="18630360"/>
                    <a:pt x="70431455" y="18644330"/>
                    <a:pt x="70431455" y="18668460"/>
                  </a:cubicBezTo>
                  <a:cubicBezTo>
                    <a:pt x="70408598" y="18668460"/>
                    <a:pt x="70388277" y="18669730"/>
                    <a:pt x="70145073" y="18668460"/>
                  </a:cubicBezTo>
                  <a:cubicBezTo>
                    <a:pt x="66520165" y="18663380"/>
                    <a:pt x="62839497" y="18669730"/>
                    <a:pt x="59214596" y="18664651"/>
                  </a:cubicBezTo>
                  <a:cubicBezTo>
                    <a:pt x="57039653" y="18660841"/>
                    <a:pt x="54920477" y="18663380"/>
                    <a:pt x="52745540" y="18660841"/>
                  </a:cubicBezTo>
                  <a:cubicBezTo>
                    <a:pt x="51741716" y="18659571"/>
                    <a:pt x="50737901" y="18658301"/>
                    <a:pt x="49734080" y="18657030"/>
                  </a:cubicBezTo>
                  <a:cubicBezTo>
                    <a:pt x="49120635" y="18657030"/>
                    <a:pt x="48562958" y="18658301"/>
                    <a:pt x="47949510" y="18658301"/>
                  </a:cubicBezTo>
                  <a:cubicBezTo>
                    <a:pt x="46388014" y="18657030"/>
                    <a:pt x="42093898" y="18658301"/>
                    <a:pt x="40532403" y="18657030"/>
                  </a:cubicBezTo>
                  <a:cubicBezTo>
                    <a:pt x="39417051" y="18655760"/>
                    <a:pt x="17109960" y="18664651"/>
                    <a:pt x="15994604" y="18663380"/>
                  </a:cubicBezTo>
                  <a:cubicBezTo>
                    <a:pt x="15715764" y="18663380"/>
                    <a:pt x="15381160" y="18664651"/>
                    <a:pt x="15102321" y="18664651"/>
                  </a:cubicBezTo>
                  <a:cubicBezTo>
                    <a:pt x="14433108" y="18664651"/>
                    <a:pt x="13819663" y="18665921"/>
                    <a:pt x="13150451" y="18665921"/>
                  </a:cubicBezTo>
                  <a:cubicBezTo>
                    <a:pt x="11477418" y="18665921"/>
                    <a:pt x="9860153" y="18664651"/>
                    <a:pt x="8187123" y="18663380"/>
                  </a:cubicBezTo>
                  <a:cubicBezTo>
                    <a:pt x="7183303" y="18662110"/>
                    <a:pt x="6179485" y="18660841"/>
                    <a:pt x="5231433" y="18659571"/>
                  </a:cubicBezTo>
                  <a:cubicBezTo>
                    <a:pt x="3446865" y="18658301"/>
                    <a:pt x="1662298" y="18657030"/>
                    <a:pt x="48260" y="18657030"/>
                  </a:cubicBezTo>
                  <a:cubicBezTo>
                    <a:pt x="38100" y="18657030"/>
                    <a:pt x="29210" y="18657030"/>
                    <a:pt x="19050" y="18655760"/>
                  </a:cubicBezTo>
                  <a:cubicBezTo>
                    <a:pt x="10160" y="18654491"/>
                    <a:pt x="5080" y="18648141"/>
                    <a:pt x="7620" y="18639251"/>
                  </a:cubicBezTo>
                  <a:cubicBezTo>
                    <a:pt x="16510" y="18606281"/>
                    <a:pt x="12700" y="18235244"/>
                    <a:pt x="11430" y="17849365"/>
                  </a:cubicBezTo>
                  <a:cubicBezTo>
                    <a:pt x="10160" y="17062768"/>
                    <a:pt x="6350" y="16291010"/>
                    <a:pt x="7620" y="15504412"/>
                  </a:cubicBezTo>
                  <a:cubicBezTo>
                    <a:pt x="5080" y="14524875"/>
                    <a:pt x="0" y="2399389"/>
                    <a:pt x="7620" y="1405011"/>
                  </a:cubicBezTo>
                  <a:cubicBezTo>
                    <a:pt x="8890" y="1212071"/>
                    <a:pt x="7620" y="1004291"/>
                    <a:pt x="8890" y="811352"/>
                  </a:cubicBezTo>
                  <a:cubicBezTo>
                    <a:pt x="10160" y="499681"/>
                    <a:pt x="12700" y="158327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268106" y="30480"/>
                    <a:pt x="1160389" y="29210"/>
                  </a:cubicBezTo>
                  <a:cubicBezTo>
                    <a:pt x="2666118" y="25400"/>
                    <a:pt x="4171847" y="22860"/>
                    <a:pt x="5733343" y="20320"/>
                  </a:cubicBezTo>
                  <a:cubicBezTo>
                    <a:pt x="6792930" y="17780"/>
                    <a:pt x="7852516" y="16510"/>
                    <a:pt x="8856336" y="13970"/>
                  </a:cubicBezTo>
                  <a:cubicBezTo>
                    <a:pt x="9860155" y="11430"/>
                    <a:pt x="10919741" y="8890"/>
                    <a:pt x="11923561" y="8890"/>
                  </a:cubicBezTo>
                  <a:cubicBezTo>
                    <a:pt x="13038915" y="7620"/>
                    <a:pt x="14154270" y="10160"/>
                    <a:pt x="15269624" y="8890"/>
                  </a:cubicBezTo>
                  <a:cubicBezTo>
                    <a:pt x="16663818" y="8890"/>
                    <a:pt x="41926597" y="6350"/>
                    <a:pt x="43320791" y="5080"/>
                  </a:cubicBezTo>
                  <a:cubicBezTo>
                    <a:pt x="44659218" y="3810"/>
                    <a:pt x="45997644" y="2540"/>
                    <a:pt x="47391835" y="2540"/>
                  </a:cubicBezTo>
                  <a:cubicBezTo>
                    <a:pt x="49678313" y="1270"/>
                    <a:pt x="51909020" y="0"/>
                    <a:pt x="54195498" y="0"/>
                  </a:cubicBezTo>
                  <a:cubicBezTo>
                    <a:pt x="55143551" y="0"/>
                    <a:pt x="56147366" y="2540"/>
                    <a:pt x="57095420" y="2540"/>
                  </a:cubicBezTo>
                  <a:cubicBezTo>
                    <a:pt x="59716500" y="3810"/>
                    <a:pt x="62393354" y="5080"/>
                    <a:pt x="65014434" y="7620"/>
                  </a:cubicBezTo>
                  <a:cubicBezTo>
                    <a:pt x="66408631" y="8890"/>
                    <a:pt x="67802822" y="12700"/>
                    <a:pt x="69197019" y="16510"/>
                  </a:cubicBezTo>
                  <a:cubicBezTo>
                    <a:pt x="69531622" y="16510"/>
                    <a:pt x="69866231" y="16510"/>
                    <a:pt x="70145073" y="16510"/>
                  </a:cubicBezTo>
                  <a:cubicBezTo>
                    <a:pt x="70379390" y="17780"/>
                    <a:pt x="70388277" y="20320"/>
                    <a:pt x="70398440" y="21590"/>
                  </a:cubicBezTo>
                  <a:close/>
                  <a:moveTo>
                    <a:pt x="70408598" y="18651951"/>
                  </a:moveTo>
                  <a:cubicBezTo>
                    <a:pt x="70409869" y="18635441"/>
                    <a:pt x="70411140" y="18622741"/>
                    <a:pt x="70411140" y="18610041"/>
                  </a:cubicBezTo>
                  <a:cubicBezTo>
                    <a:pt x="70409869" y="17789999"/>
                    <a:pt x="70408598" y="17003402"/>
                    <a:pt x="70408598" y="16157437"/>
                  </a:cubicBezTo>
                  <a:cubicBezTo>
                    <a:pt x="70408598" y="15771560"/>
                    <a:pt x="70411140" y="15385681"/>
                    <a:pt x="70409869" y="14999802"/>
                  </a:cubicBezTo>
                  <a:cubicBezTo>
                    <a:pt x="70409869" y="14643607"/>
                    <a:pt x="70408598" y="14272569"/>
                    <a:pt x="70407327" y="13916375"/>
                  </a:cubicBezTo>
                  <a:cubicBezTo>
                    <a:pt x="70402248" y="13367240"/>
                    <a:pt x="70390819" y="1998670"/>
                    <a:pt x="70390819" y="1449535"/>
                  </a:cubicBezTo>
                  <a:cubicBezTo>
                    <a:pt x="70388277" y="989450"/>
                    <a:pt x="70385740" y="514522"/>
                    <a:pt x="70383198" y="63500"/>
                  </a:cubicBezTo>
                  <a:cubicBezTo>
                    <a:pt x="70381927" y="44450"/>
                    <a:pt x="70380655" y="43180"/>
                    <a:pt x="69977765" y="41910"/>
                  </a:cubicBezTo>
                  <a:cubicBezTo>
                    <a:pt x="69810464" y="41910"/>
                    <a:pt x="69698930" y="41910"/>
                    <a:pt x="69531622" y="40640"/>
                  </a:cubicBezTo>
                  <a:cubicBezTo>
                    <a:pt x="68137431" y="36830"/>
                    <a:pt x="66687467" y="31750"/>
                    <a:pt x="65293276" y="30480"/>
                  </a:cubicBezTo>
                  <a:cubicBezTo>
                    <a:pt x="61891443" y="26670"/>
                    <a:pt x="58433850" y="25400"/>
                    <a:pt x="55032017" y="22860"/>
                  </a:cubicBezTo>
                  <a:cubicBezTo>
                    <a:pt x="54530107" y="22860"/>
                    <a:pt x="53972429" y="22860"/>
                    <a:pt x="53470519" y="22860"/>
                  </a:cubicBezTo>
                  <a:cubicBezTo>
                    <a:pt x="52634005" y="22860"/>
                    <a:pt x="51797489" y="22860"/>
                    <a:pt x="51016740" y="22860"/>
                  </a:cubicBezTo>
                  <a:cubicBezTo>
                    <a:pt x="49232173" y="22860"/>
                    <a:pt x="47447602" y="22860"/>
                    <a:pt x="45718806" y="24130"/>
                  </a:cubicBezTo>
                  <a:cubicBezTo>
                    <a:pt x="44213074" y="25400"/>
                    <a:pt x="18838758" y="29210"/>
                    <a:pt x="17333031" y="29210"/>
                  </a:cubicBezTo>
                  <a:cubicBezTo>
                    <a:pt x="14879251" y="29210"/>
                    <a:pt x="12425471" y="26670"/>
                    <a:pt x="9971691" y="33020"/>
                  </a:cubicBezTo>
                  <a:cubicBezTo>
                    <a:pt x="8689032" y="36830"/>
                    <a:pt x="7462143" y="36830"/>
                    <a:pt x="6235253" y="38100"/>
                  </a:cubicBezTo>
                  <a:cubicBezTo>
                    <a:pt x="4116079" y="41910"/>
                    <a:pt x="1996905" y="45720"/>
                    <a:pt x="49530" y="50800"/>
                  </a:cubicBezTo>
                  <a:cubicBezTo>
                    <a:pt x="36830" y="50800"/>
                    <a:pt x="34290" y="53340"/>
                    <a:pt x="33020" y="113803"/>
                  </a:cubicBezTo>
                  <a:cubicBezTo>
                    <a:pt x="31750" y="380949"/>
                    <a:pt x="31750" y="648096"/>
                    <a:pt x="30480" y="915242"/>
                  </a:cubicBezTo>
                  <a:cubicBezTo>
                    <a:pt x="29210" y="1360487"/>
                    <a:pt x="26670" y="1790890"/>
                    <a:pt x="25400" y="2236134"/>
                  </a:cubicBezTo>
                  <a:cubicBezTo>
                    <a:pt x="20320" y="2711061"/>
                    <a:pt x="26670" y="14317094"/>
                    <a:pt x="29210" y="14792021"/>
                  </a:cubicBezTo>
                  <a:cubicBezTo>
                    <a:pt x="29210" y="15296631"/>
                    <a:pt x="29210" y="15816083"/>
                    <a:pt x="30480" y="16320694"/>
                  </a:cubicBezTo>
                  <a:cubicBezTo>
                    <a:pt x="30480" y="16691730"/>
                    <a:pt x="33020" y="17062768"/>
                    <a:pt x="33020" y="17433804"/>
                  </a:cubicBezTo>
                  <a:cubicBezTo>
                    <a:pt x="33020" y="17834524"/>
                    <a:pt x="33020" y="18235244"/>
                    <a:pt x="31750" y="18610041"/>
                  </a:cubicBezTo>
                  <a:cubicBezTo>
                    <a:pt x="31750" y="18613851"/>
                    <a:pt x="31750" y="18616391"/>
                    <a:pt x="31750" y="18620201"/>
                  </a:cubicBezTo>
                  <a:cubicBezTo>
                    <a:pt x="31750" y="18630360"/>
                    <a:pt x="35560" y="18634171"/>
                    <a:pt x="44450" y="18634171"/>
                  </a:cubicBezTo>
                  <a:cubicBezTo>
                    <a:pt x="379641" y="18634171"/>
                    <a:pt x="1160389" y="18635441"/>
                    <a:pt x="1885370" y="18635441"/>
                  </a:cubicBezTo>
                  <a:cubicBezTo>
                    <a:pt x="2944956" y="18635441"/>
                    <a:pt x="4060311" y="18632901"/>
                    <a:pt x="5119898" y="18635441"/>
                  </a:cubicBezTo>
                  <a:cubicBezTo>
                    <a:pt x="6848698" y="18639251"/>
                    <a:pt x="8577498" y="18641791"/>
                    <a:pt x="10306297" y="18640521"/>
                  </a:cubicBezTo>
                  <a:cubicBezTo>
                    <a:pt x="11421652" y="18639251"/>
                    <a:pt x="12481238" y="18641791"/>
                    <a:pt x="13596593" y="18641791"/>
                  </a:cubicBezTo>
                  <a:cubicBezTo>
                    <a:pt x="15213857" y="18641791"/>
                    <a:pt x="16831121" y="18640521"/>
                    <a:pt x="18448385" y="18641791"/>
                  </a:cubicBezTo>
                  <a:cubicBezTo>
                    <a:pt x="20846397" y="18643060"/>
                    <a:pt x="47168764" y="18632901"/>
                    <a:pt x="49622546" y="18635441"/>
                  </a:cubicBezTo>
                  <a:cubicBezTo>
                    <a:pt x="50682134" y="18636710"/>
                    <a:pt x="51741716" y="18637980"/>
                    <a:pt x="52745540" y="18637980"/>
                  </a:cubicBezTo>
                  <a:cubicBezTo>
                    <a:pt x="54585874" y="18640521"/>
                    <a:pt x="56370441" y="18636710"/>
                    <a:pt x="58210775" y="18640521"/>
                  </a:cubicBezTo>
                  <a:cubicBezTo>
                    <a:pt x="59716500" y="18643060"/>
                    <a:pt x="61222231" y="18643060"/>
                    <a:pt x="62727963" y="18645601"/>
                  </a:cubicBezTo>
                  <a:cubicBezTo>
                    <a:pt x="64958673" y="18649410"/>
                    <a:pt x="67189377" y="18651951"/>
                    <a:pt x="69420088" y="18653221"/>
                  </a:cubicBezTo>
                  <a:cubicBezTo>
                    <a:pt x="70256607" y="18653221"/>
                    <a:pt x="70388277" y="18651951"/>
                    <a:pt x="70408598" y="18651951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18046" y="1481389"/>
            <a:ext cx="9077895" cy="595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35" lvl="1" indent="-205118" algn="l">
              <a:lnSpc>
                <a:spcPts val="2242"/>
              </a:lnSpc>
              <a:buFont typeface="Arial"/>
              <a:buChar char="•"/>
            </a:pPr>
            <a:r>
              <a:rPr lang="en-US" sz="1900" b="1" spc="38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Test </a:t>
            </a:r>
            <a:r>
              <a:rPr lang="en-US" sz="1900" b="1" u="sng" spc="380" dirty="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Chi </a:t>
            </a:r>
            <a:r>
              <a:rPr lang="en-US" sz="1900" b="1" u="sng" spc="38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cuadrado</a:t>
            </a:r>
            <a:r>
              <a:rPr lang="en-US" sz="1900" b="1" spc="38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⟶ 5414.2</a:t>
            </a:r>
          </a:p>
          <a:p>
            <a:pPr marL="410235" lvl="1" indent="-205118" algn="l">
              <a:lnSpc>
                <a:spcPts val="2242"/>
              </a:lnSpc>
              <a:buFont typeface="Arial"/>
              <a:buChar char="•"/>
            </a:pPr>
            <a:r>
              <a:rPr lang="en-US" sz="1900" b="1" u="sng" spc="380" dirty="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p-valor</a:t>
            </a:r>
            <a:r>
              <a:rPr lang="en-US" sz="1900" b="1" spc="38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⟶ ≈ 0 ⟶ Se </a:t>
            </a:r>
            <a:r>
              <a:rPr lang="en-US" sz="1900" b="1" u="sng" spc="38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rechaza</a:t>
            </a:r>
            <a:r>
              <a:rPr lang="en-US" sz="1900" b="1" spc="38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la </a:t>
            </a:r>
            <a:r>
              <a:rPr lang="en-US" sz="1900" b="1" u="sng" spc="38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hipótesis</a:t>
            </a:r>
            <a:r>
              <a:rPr lang="en-US" sz="1900" b="1" u="sng" spc="380" dirty="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1900" b="1" u="sng" spc="38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nula</a:t>
            </a:r>
            <a:endParaRPr lang="en-US" sz="1900" b="1" u="sng" spc="380" dirty="0">
              <a:solidFill>
                <a:srgbClr val="FF3131"/>
              </a:solidFill>
              <a:latin typeface="อีฟดอวอิ้ง Bold"/>
              <a:ea typeface="อีฟดอวอิ้ง Bold"/>
              <a:cs typeface="อีฟดอวอิ้ง Bold"/>
              <a:sym typeface="อีฟดอวอิ้ง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072877" y="1496967"/>
            <a:ext cx="9077895" cy="595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35" lvl="1" indent="-205118" algn="l">
              <a:lnSpc>
                <a:spcPts val="2242"/>
              </a:lnSpc>
              <a:buFont typeface="Arial"/>
              <a:buChar char="•"/>
            </a:pPr>
            <a:r>
              <a:rPr lang="en-US" sz="1900" b="1" spc="38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Test </a:t>
            </a:r>
            <a:r>
              <a:rPr lang="en-US" sz="1900" b="1" u="sng" spc="380" dirty="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Chi </a:t>
            </a:r>
            <a:r>
              <a:rPr lang="en-US" sz="1900" b="1" u="sng" spc="38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cuadrado</a:t>
            </a:r>
            <a:r>
              <a:rPr lang="en-US" sz="1900" b="1" spc="38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⟶ 956.62</a:t>
            </a:r>
          </a:p>
          <a:p>
            <a:pPr marL="410235" lvl="1" indent="-205118" algn="l">
              <a:lnSpc>
                <a:spcPts val="2242"/>
              </a:lnSpc>
              <a:buFont typeface="Arial"/>
              <a:buChar char="•"/>
            </a:pPr>
            <a:r>
              <a:rPr lang="en-US" sz="1900" b="1" u="sng" spc="380" dirty="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p-valor</a:t>
            </a:r>
            <a:r>
              <a:rPr lang="en-US" sz="1900" b="1" spc="38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⟶ 3.95 E-197 ⟶ Se </a:t>
            </a:r>
            <a:r>
              <a:rPr lang="en-US" sz="1900" b="1" u="sng" spc="38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rechaza</a:t>
            </a:r>
            <a:r>
              <a:rPr lang="en-US" sz="1900" b="1" spc="38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la </a:t>
            </a:r>
            <a:r>
              <a:rPr lang="en-US" sz="1900" b="1" u="sng" spc="38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hipótesis</a:t>
            </a:r>
            <a:r>
              <a:rPr lang="en-US" sz="1900" b="1" u="sng" spc="380" dirty="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1900" b="1" u="sng" spc="38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nula</a:t>
            </a:r>
            <a:endParaRPr lang="en-US" sz="1900" b="1" u="sng" spc="380" dirty="0">
              <a:solidFill>
                <a:srgbClr val="FF3131"/>
              </a:solidFill>
              <a:latin typeface="อีฟดอวอิ้ง Bold"/>
              <a:ea typeface="อีฟดอวอิ้ง Bold"/>
              <a:cs typeface="อีฟดอวอิ้ง Bold"/>
              <a:sym typeface="อีฟดอวอิ้ง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40686" y="2154708"/>
            <a:ext cx="9077895" cy="871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35" lvl="1" indent="-205118" algn="l">
              <a:lnSpc>
                <a:spcPts val="2242"/>
              </a:lnSpc>
              <a:buFont typeface="Arial"/>
              <a:buChar char="•"/>
            </a:pPr>
            <a:r>
              <a:rPr lang="en-US" sz="1900" b="1" spc="380" dirty="0">
                <a:solidFill>
                  <a:srgbClr val="2C251D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Z score</a:t>
            </a:r>
            <a:r>
              <a:rPr lang="en-US" sz="1900" b="1" spc="38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1900" b="1" u="sng" spc="38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decreciente</a:t>
            </a:r>
            <a:r>
              <a:rPr lang="en-US" sz="1900" b="1" spc="38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al </a:t>
            </a:r>
            <a:r>
              <a:rPr lang="en-US" sz="1900" b="1" u="sng" spc="38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aumentar</a:t>
            </a:r>
            <a:r>
              <a:rPr lang="en-US" sz="1900" b="1" spc="38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1900" b="1" spc="38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el</a:t>
            </a:r>
            <a:r>
              <a:rPr lang="en-US" sz="1900" b="1" spc="38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1900" b="1" spc="38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grado</a:t>
            </a:r>
            <a:r>
              <a:rPr lang="en-US" sz="1900" b="1" spc="38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de </a:t>
            </a:r>
            <a:r>
              <a:rPr lang="en-US" sz="1900" b="1" spc="38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destrucción</a:t>
            </a:r>
            <a:r>
              <a:rPr lang="en-US" sz="1900" b="1" spc="38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⟶ </a:t>
            </a:r>
            <a:r>
              <a:rPr lang="en-US" sz="1900" b="1" spc="38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edificios</a:t>
            </a:r>
            <a:r>
              <a:rPr lang="en-US" sz="1900" b="1" spc="38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de </a:t>
            </a:r>
            <a:r>
              <a:rPr lang="en-US" sz="1900" b="1" u="sng" spc="380" dirty="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4 o </a:t>
            </a:r>
            <a:r>
              <a:rPr lang="en-US" sz="1900" b="1" u="sng" spc="38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más</a:t>
            </a:r>
            <a:r>
              <a:rPr lang="en-US" sz="1900" b="1" u="sng" spc="380" dirty="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1900" b="1" u="sng" spc="38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plantas</a:t>
            </a:r>
            <a:r>
              <a:rPr lang="en-US" sz="1900" b="1" u="sng" spc="380" dirty="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1900" b="1" u="sng" spc="38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más</a:t>
            </a:r>
            <a:r>
              <a:rPr lang="en-US" sz="1900" b="1" u="sng" spc="380" dirty="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1900" b="1" u="sng" spc="38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resistentes</a:t>
            </a:r>
            <a:endParaRPr lang="en-US" sz="1900" b="1" u="sng" spc="380" dirty="0">
              <a:solidFill>
                <a:srgbClr val="FF3131"/>
              </a:solidFill>
              <a:latin typeface="อีฟดอวอิ้ง Bold"/>
              <a:ea typeface="อีฟดอวอิ้ง Bold"/>
              <a:cs typeface="อีฟดอวอิ้ง Bold"/>
              <a:sym typeface="อีฟดอวอิ้ง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40686" y="3112542"/>
            <a:ext cx="9077895" cy="595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35" lvl="1" indent="-205118" algn="l">
              <a:lnSpc>
                <a:spcPts val="2242"/>
              </a:lnSpc>
              <a:buFont typeface="Arial"/>
              <a:buChar char="•"/>
            </a:pPr>
            <a:r>
              <a:rPr lang="en-US" sz="1900" b="1" spc="38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Z score </a:t>
            </a:r>
            <a:r>
              <a:rPr lang="en-US" sz="1900" b="1" u="sng" spc="38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creciente</a:t>
            </a:r>
            <a:r>
              <a:rPr lang="en-US" sz="1900" b="1" spc="38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al </a:t>
            </a:r>
            <a:r>
              <a:rPr lang="en-US" sz="1900" b="1" spc="38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aumentar</a:t>
            </a:r>
            <a:r>
              <a:rPr lang="en-US" sz="1900" b="1" spc="38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1900" b="1" spc="38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el</a:t>
            </a:r>
            <a:r>
              <a:rPr lang="en-US" sz="1900" b="1" spc="38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1900" b="1" spc="38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grado</a:t>
            </a:r>
            <a:r>
              <a:rPr lang="en-US" sz="1900" b="1" spc="38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de </a:t>
            </a:r>
            <a:r>
              <a:rPr lang="en-US" sz="1900" b="1" spc="38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destrucción</a:t>
            </a:r>
            <a:r>
              <a:rPr lang="en-US" sz="1900" b="1" spc="38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⟶ </a:t>
            </a:r>
            <a:r>
              <a:rPr lang="en-US" sz="1900" b="1" spc="38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edificios</a:t>
            </a:r>
            <a:r>
              <a:rPr lang="en-US" sz="1900" b="1" spc="38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de </a:t>
            </a:r>
            <a:r>
              <a:rPr lang="en-US" sz="1900" b="1" u="sng" spc="380" dirty="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2 </a:t>
            </a:r>
            <a:r>
              <a:rPr lang="en-US" sz="1900" b="1" u="sng" spc="38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plantas</a:t>
            </a:r>
            <a:r>
              <a:rPr lang="en-US" sz="1900" b="1" u="sng" spc="380" dirty="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1900" b="1" u="sng" spc="38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susceptibles</a:t>
            </a:r>
            <a:endParaRPr lang="en-US" sz="1900" b="1" u="sng" spc="380" dirty="0">
              <a:solidFill>
                <a:srgbClr val="FF3131"/>
              </a:solidFill>
              <a:latin typeface="อีฟดอวอิ้ง Bold"/>
              <a:ea typeface="อีฟดอวอิ้ง Bold"/>
              <a:cs typeface="อีฟดอวอิ้ง Bold"/>
              <a:sym typeface="อีฟดอวอิ้ง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072877" y="2282844"/>
            <a:ext cx="8972323" cy="595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35" lvl="1" indent="-205118" algn="l">
              <a:lnSpc>
                <a:spcPts val="2242"/>
              </a:lnSpc>
              <a:buFont typeface="Arial"/>
              <a:buChar char="•"/>
            </a:pPr>
            <a:r>
              <a:rPr lang="en-US" sz="1900" b="1" spc="38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Z score </a:t>
            </a:r>
            <a:r>
              <a:rPr lang="en-US" sz="1900" b="1" u="sng" spc="38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decreciente</a:t>
            </a:r>
            <a:r>
              <a:rPr lang="en-US" sz="1900" b="1" spc="38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al </a:t>
            </a:r>
            <a:r>
              <a:rPr lang="en-US" sz="1900" b="1" u="sng" spc="38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aumentar</a:t>
            </a:r>
            <a:r>
              <a:rPr lang="en-US" sz="1900" b="1" spc="38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1900" b="1" spc="38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el</a:t>
            </a:r>
            <a:r>
              <a:rPr lang="en-US" sz="1900" b="1" spc="38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1900" b="1" spc="38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grado</a:t>
            </a:r>
            <a:r>
              <a:rPr lang="en-US" sz="1900" b="1" spc="38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de </a:t>
            </a:r>
            <a:r>
              <a:rPr lang="en-US" sz="1900" b="1" spc="38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destrucción</a:t>
            </a:r>
            <a:r>
              <a:rPr lang="en-US" sz="1900" b="1" spc="38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⟶ </a:t>
            </a:r>
            <a:r>
              <a:rPr lang="en-US" sz="1900" b="1" spc="38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edificios</a:t>
            </a:r>
            <a:r>
              <a:rPr lang="en-US" sz="1900" b="1" spc="38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de </a:t>
            </a:r>
            <a:r>
              <a:rPr lang="en-US" sz="1900" b="1" u="sng" spc="380" dirty="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1 planta </a:t>
            </a:r>
            <a:r>
              <a:rPr lang="en-US" sz="1900" b="1" u="sng" spc="38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más</a:t>
            </a:r>
            <a:r>
              <a:rPr lang="en-US" sz="1900" b="1" u="sng" spc="380" dirty="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1900" b="1" u="sng" spc="38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resistentes</a:t>
            </a:r>
            <a:endParaRPr lang="en-US" sz="1900" b="1" u="sng" spc="380" dirty="0">
              <a:solidFill>
                <a:srgbClr val="FF3131"/>
              </a:solidFill>
              <a:latin typeface="อีฟดอวอิ้ง Bold"/>
              <a:ea typeface="อีฟดอวอิ้ง Bold"/>
              <a:cs typeface="อีฟดอวอิ้ง Bold"/>
              <a:sym typeface="อีฟดอวอิ้ง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072877" y="3056469"/>
            <a:ext cx="9077895" cy="595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35" lvl="1" indent="-205118" algn="l">
              <a:lnSpc>
                <a:spcPts val="2242"/>
              </a:lnSpc>
              <a:buFont typeface="Arial"/>
              <a:buChar char="•"/>
            </a:pPr>
            <a:r>
              <a:rPr lang="en-US" sz="1900" b="1" spc="38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Z score </a:t>
            </a:r>
            <a:r>
              <a:rPr lang="en-US" sz="1900" b="1" u="sng" spc="38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creciente</a:t>
            </a:r>
            <a:r>
              <a:rPr lang="en-US" sz="1900" b="1" spc="38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al </a:t>
            </a:r>
            <a:r>
              <a:rPr lang="en-US" sz="1900" b="1" spc="38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aumentar</a:t>
            </a:r>
            <a:r>
              <a:rPr lang="en-US" sz="1900" b="1" spc="38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1900" b="1" spc="38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el</a:t>
            </a:r>
            <a:r>
              <a:rPr lang="en-US" sz="1900" b="1" spc="38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1900" b="1" spc="38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grado</a:t>
            </a:r>
            <a:r>
              <a:rPr lang="en-US" sz="1900" b="1" spc="38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de </a:t>
            </a:r>
            <a:r>
              <a:rPr lang="en-US" sz="1900" b="1" spc="38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destrucción</a:t>
            </a:r>
            <a:r>
              <a:rPr lang="en-US" sz="1900" b="1" spc="38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⟶ </a:t>
            </a:r>
            <a:r>
              <a:rPr lang="en-US" sz="1900" b="1" spc="38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edificios</a:t>
            </a:r>
            <a:r>
              <a:rPr lang="en-US" sz="1900" b="1" spc="38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de </a:t>
            </a:r>
            <a:r>
              <a:rPr lang="en-US" sz="1900" b="1" u="sng" spc="380" dirty="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2 </a:t>
            </a:r>
            <a:r>
              <a:rPr lang="en-US" sz="1900" b="1" u="sng" spc="38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plantas</a:t>
            </a:r>
            <a:r>
              <a:rPr lang="en-US" sz="1900" b="1" u="sng" spc="380" dirty="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1900" b="1" u="sng" spc="38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susceptibles</a:t>
            </a:r>
            <a:endParaRPr lang="en-US" sz="1900" b="1" u="sng" spc="380" dirty="0">
              <a:solidFill>
                <a:srgbClr val="FF3131"/>
              </a:solidFill>
              <a:latin typeface="อีฟดอวอิ้ง Bold"/>
              <a:ea typeface="อีฟดอวอิ้ง Bold"/>
              <a:cs typeface="อีฟดอวอิ้ง Bold"/>
              <a:sym typeface="อีฟดอวอิ้ง Bold"/>
            </a:endParaRP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ACD55269-08CF-28FC-645A-74A9A3890BD4}"/>
              </a:ext>
            </a:extLst>
          </p:cNvPr>
          <p:cNvSpPr txBox="1"/>
          <p:nvPr/>
        </p:nvSpPr>
        <p:spPr>
          <a:xfrm>
            <a:off x="105572" y="210947"/>
            <a:ext cx="18076856" cy="931281"/>
          </a:xfrm>
          <a:prstGeom prst="rect">
            <a:avLst/>
          </a:prstGeom>
          <a:solidFill>
            <a:srgbClr val="A2DBDF"/>
          </a:solidFill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552"/>
              </a:lnSpc>
              <a:spcBef>
                <a:spcPct val="0"/>
              </a:spcBef>
            </a:pPr>
            <a:r>
              <a:rPr lang="en-US" sz="5400" b="1" u="none" strike="noStrike" spc="1280" dirty="0">
                <a:solidFill>
                  <a:schemeClr val="accent1">
                    <a:lumMod val="75000"/>
                  </a:schemeClr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ESTUDIO DE LA SEGUNDA HIPÓTESIS</a:t>
            </a:r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EB6262CF-CD05-71FA-BC84-60381059917E}"/>
              </a:ext>
            </a:extLst>
          </p:cNvPr>
          <p:cNvGrpSpPr/>
          <p:nvPr/>
        </p:nvGrpSpPr>
        <p:grpSpPr>
          <a:xfrm>
            <a:off x="241561" y="3993059"/>
            <a:ext cx="8903586" cy="5798460"/>
            <a:chOff x="241561" y="3993059"/>
            <a:chExt cx="8903586" cy="5798460"/>
          </a:xfrm>
        </p:grpSpPr>
        <p:sp>
          <p:nvSpPr>
            <p:cNvPr id="7" name="Freeform 7"/>
            <p:cNvSpPr/>
            <p:nvPr/>
          </p:nvSpPr>
          <p:spPr>
            <a:xfrm>
              <a:off x="241561" y="3993059"/>
              <a:ext cx="8903586" cy="5798460"/>
            </a:xfrm>
            <a:custGeom>
              <a:avLst/>
              <a:gdLst/>
              <a:ahLst/>
              <a:cxnLst/>
              <a:rect l="l" t="t" r="r" b="b"/>
              <a:pathLst>
                <a:path w="8903586" h="5798460">
                  <a:moveTo>
                    <a:pt x="0" y="0"/>
                  </a:moveTo>
                  <a:lnTo>
                    <a:pt x="8903586" y="0"/>
                  </a:lnTo>
                  <a:lnTo>
                    <a:pt x="8903586" y="5798460"/>
                  </a:lnTo>
                  <a:lnTo>
                    <a:pt x="0" y="57984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DD4A6D6C-3072-C858-3A04-1AB99C860881}"/>
                </a:ext>
              </a:extLst>
            </p:cNvPr>
            <p:cNvSpPr txBox="1"/>
            <p:nvPr/>
          </p:nvSpPr>
          <p:spPr>
            <a:xfrm>
              <a:off x="6963171" y="4014824"/>
              <a:ext cx="1066800" cy="307777"/>
            </a:xfrm>
            <a:prstGeom prst="rec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ES" sz="1400" b="1" dirty="0"/>
                <a:t>RASUWA</a:t>
              </a:r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3D72D56D-419A-00C4-F27F-BA1B0840FD4B}"/>
              </a:ext>
            </a:extLst>
          </p:cNvPr>
          <p:cNvGrpSpPr/>
          <p:nvPr/>
        </p:nvGrpSpPr>
        <p:grpSpPr>
          <a:xfrm>
            <a:off x="9137822" y="3974785"/>
            <a:ext cx="8972323" cy="5787148"/>
            <a:chOff x="9137822" y="3974785"/>
            <a:chExt cx="8972323" cy="5787148"/>
          </a:xfrm>
        </p:grpSpPr>
        <p:sp>
          <p:nvSpPr>
            <p:cNvPr id="6" name="Freeform 6"/>
            <p:cNvSpPr/>
            <p:nvPr/>
          </p:nvSpPr>
          <p:spPr>
            <a:xfrm>
              <a:off x="9137822" y="3974785"/>
              <a:ext cx="8972323" cy="5787148"/>
            </a:xfrm>
            <a:custGeom>
              <a:avLst/>
              <a:gdLst/>
              <a:ahLst/>
              <a:cxnLst/>
              <a:rect l="l" t="t" r="r" b="b"/>
              <a:pathLst>
                <a:path w="8972323" h="5787148">
                  <a:moveTo>
                    <a:pt x="0" y="0"/>
                  </a:moveTo>
                  <a:lnTo>
                    <a:pt x="8972323" y="0"/>
                  </a:lnTo>
                  <a:lnTo>
                    <a:pt x="8972323" y="5787148"/>
                  </a:lnTo>
                  <a:lnTo>
                    <a:pt x="0" y="5787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638DEB06-D26A-4D21-AD1F-AD46624D84CC}"/>
                </a:ext>
              </a:extLst>
            </p:cNvPr>
            <p:cNvSpPr txBox="1"/>
            <p:nvPr/>
          </p:nvSpPr>
          <p:spPr>
            <a:xfrm>
              <a:off x="15713072" y="3987910"/>
              <a:ext cx="1295400" cy="307777"/>
            </a:xfrm>
            <a:prstGeom prst="rec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ES" sz="1400" b="1" dirty="0"/>
                <a:t>MAKWANPUR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508" y="-3326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 l="-21588" t="-21872" b="-21872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234159" y="171981"/>
            <a:ext cx="17842697" cy="1169647"/>
            <a:chOff x="0" y="0"/>
            <a:chExt cx="24490610" cy="1605439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24467749" cy="1577499"/>
            </a:xfrm>
            <a:custGeom>
              <a:avLst/>
              <a:gdLst/>
              <a:ahLst/>
              <a:cxnLst/>
              <a:rect l="l" t="t" r="r" b="b"/>
              <a:pathLst>
                <a:path w="24467749" h="1577499">
                  <a:moveTo>
                    <a:pt x="24467749" y="1577499"/>
                  </a:moveTo>
                  <a:lnTo>
                    <a:pt x="0" y="1569879"/>
                  </a:lnTo>
                  <a:lnTo>
                    <a:pt x="0" y="560345"/>
                  </a:lnTo>
                  <a:lnTo>
                    <a:pt x="17780" y="19050"/>
                  </a:lnTo>
                  <a:lnTo>
                    <a:pt x="12200140" y="0"/>
                  </a:lnTo>
                  <a:lnTo>
                    <a:pt x="24448699" y="5080"/>
                  </a:lnTo>
                  <a:close/>
                </a:path>
              </a:pathLst>
            </a:custGeom>
            <a:solidFill>
              <a:srgbClr val="A28256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Freeform 5"/>
            <p:cNvSpPr/>
            <p:nvPr/>
          </p:nvSpPr>
          <p:spPr>
            <a:xfrm>
              <a:off x="-3810" y="0"/>
              <a:ext cx="24496960" cy="1604169"/>
            </a:xfrm>
            <a:custGeom>
              <a:avLst/>
              <a:gdLst/>
              <a:ahLst/>
              <a:cxnLst/>
              <a:rect l="l" t="t" r="r" b="b"/>
              <a:pathLst>
                <a:path w="24496960" h="1604169">
                  <a:moveTo>
                    <a:pt x="24462669" y="21590"/>
                  </a:moveTo>
                  <a:cubicBezTo>
                    <a:pt x="24463940" y="34290"/>
                    <a:pt x="24463940" y="44450"/>
                    <a:pt x="24465210" y="54610"/>
                  </a:cubicBezTo>
                  <a:cubicBezTo>
                    <a:pt x="24467749" y="87213"/>
                    <a:pt x="24469019" y="120328"/>
                    <a:pt x="24471560" y="152262"/>
                  </a:cubicBezTo>
                  <a:cubicBezTo>
                    <a:pt x="24471560" y="198387"/>
                    <a:pt x="24484260" y="1107892"/>
                    <a:pt x="24490610" y="1154017"/>
                  </a:cubicBezTo>
                  <a:cubicBezTo>
                    <a:pt x="24496960" y="1223797"/>
                    <a:pt x="24493149" y="1294760"/>
                    <a:pt x="24493149" y="1364540"/>
                  </a:cubicBezTo>
                  <a:cubicBezTo>
                    <a:pt x="24493149" y="1426041"/>
                    <a:pt x="24494419" y="1482811"/>
                    <a:pt x="24495690" y="1543209"/>
                  </a:cubicBezTo>
                  <a:cubicBezTo>
                    <a:pt x="24495690" y="1564799"/>
                    <a:pt x="24495690" y="1578769"/>
                    <a:pt x="24495690" y="1602899"/>
                  </a:cubicBezTo>
                  <a:cubicBezTo>
                    <a:pt x="24472830" y="1602899"/>
                    <a:pt x="24452510" y="1604169"/>
                    <a:pt x="24358296" y="1602899"/>
                  </a:cubicBezTo>
                  <a:cubicBezTo>
                    <a:pt x="23101332" y="1597819"/>
                    <a:pt x="21825033" y="1604169"/>
                    <a:pt x="20568071" y="1599089"/>
                  </a:cubicBezTo>
                  <a:cubicBezTo>
                    <a:pt x="19813894" y="1595279"/>
                    <a:pt x="19079055" y="1597819"/>
                    <a:pt x="18324878" y="1595279"/>
                  </a:cubicBezTo>
                  <a:cubicBezTo>
                    <a:pt x="17976795" y="1594009"/>
                    <a:pt x="17628714" y="1592739"/>
                    <a:pt x="17280633" y="1591469"/>
                  </a:cubicBezTo>
                  <a:cubicBezTo>
                    <a:pt x="17067916" y="1591469"/>
                    <a:pt x="16874537" y="1592739"/>
                    <a:pt x="16661820" y="1592739"/>
                  </a:cubicBezTo>
                  <a:cubicBezTo>
                    <a:pt x="16120360" y="1591469"/>
                    <a:pt x="14631342" y="1592739"/>
                    <a:pt x="14089884" y="1591469"/>
                  </a:cubicBezTo>
                  <a:cubicBezTo>
                    <a:pt x="13703126" y="1590199"/>
                    <a:pt x="5967976" y="1599089"/>
                    <a:pt x="5581218" y="1597819"/>
                  </a:cubicBezTo>
                  <a:cubicBezTo>
                    <a:pt x="5484529" y="1597819"/>
                    <a:pt x="5368502" y="1599089"/>
                    <a:pt x="5271812" y="1599089"/>
                  </a:cubicBezTo>
                  <a:cubicBezTo>
                    <a:pt x="5039758" y="1599089"/>
                    <a:pt x="4827041" y="1600359"/>
                    <a:pt x="4594987" y="1600359"/>
                  </a:cubicBezTo>
                  <a:cubicBezTo>
                    <a:pt x="4014850" y="1600359"/>
                    <a:pt x="3454052" y="1599089"/>
                    <a:pt x="2873916" y="1597819"/>
                  </a:cubicBezTo>
                  <a:cubicBezTo>
                    <a:pt x="2525834" y="1596549"/>
                    <a:pt x="2177752" y="1595279"/>
                    <a:pt x="1849009" y="1594009"/>
                  </a:cubicBezTo>
                  <a:cubicBezTo>
                    <a:pt x="1230197" y="1592739"/>
                    <a:pt x="611385" y="1591469"/>
                    <a:pt x="48260" y="1591469"/>
                  </a:cubicBezTo>
                  <a:cubicBezTo>
                    <a:pt x="38100" y="1591469"/>
                    <a:pt x="29210" y="1591469"/>
                    <a:pt x="19050" y="1590199"/>
                  </a:cubicBezTo>
                  <a:cubicBezTo>
                    <a:pt x="10160" y="1588929"/>
                    <a:pt x="5080" y="1582579"/>
                    <a:pt x="7620" y="1573689"/>
                  </a:cubicBezTo>
                  <a:cubicBezTo>
                    <a:pt x="16510" y="1541947"/>
                    <a:pt x="12700" y="1512379"/>
                    <a:pt x="11430" y="1481628"/>
                  </a:cubicBezTo>
                  <a:cubicBezTo>
                    <a:pt x="10160" y="1418945"/>
                    <a:pt x="6350" y="1357444"/>
                    <a:pt x="7620" y="1294760"/>
                  </a:cubicBezTo>
                  <a:cubicBezTo>
                    <a:pt x="5080" y="1216701"/>
                    <a:pt x="0" y="250427"/>
                    <a:pt x="7620" y="171185"/>
                  </a:cubicBezTo>
                  <a:cubicBezTo>
                    <a:pt x="8890" y="155810"/>
                    <a:pt x="7620" y="139252"/>
                    <a:pt x="8890" y="123876"/>
                  </a:cubicBezTo>
                  <a:cubicBezTo>
                    <a:pt x="10160" y="99040"/>
                    <a:pt x="12700" y="71837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127938" y="30480"/>
                    <a:pt x="437344" y="29210"/>
                  </a:cubicBezTo>
                  <a:cubicBezTo>
                    <a:pt x="959467" y="25400"/>
                    <a:pt x="1481589" y="22860"/>
                    <a:pt x="2023050" y="20320"/>
                  </a:cubicBezTo>
                  <a:cubicBezTo>
                    <a:pt x="2390469" y="17780"/>
                    <a:pt x="2757889" y="16510"/>
                    <a:pt x="3105971" y="13970"/>
                  </a:cubicBezTo>
                  <a:cubicBezTo>
                    <a:pt x="3454053" y="11430"/>
                    <a:pt x="3821472" y="8890"/>
                    <a:pt x="4169554" y="8890"/>
                  </a:cubicBezTo>
                  <a:cubicBezTo>
                    <a:pt x="4556311" y="7620"/>
                    <a:pt x="4943069" y="10160"/>
                    <a:pt x="5329826" y="8890"/>
                  </a:cubicBezTo>
                  <a:cubicBezTo>
                    <a:pt x="5813273" y="8890"/>
                    <a:pt x="14573330" y="6350"/>
                    <a:pt x="15056776" y="5080"/>
                  </a:cubicBezTo>
                  <a:cubicBezTo>
                    <a:pt x="15520886" y="3810"/>
                    <a:pt x="15984996" y="2540"/>
                    <a:pt x="16468442" y="2540"/>
                  </a:cubicBezTo>
                  <a:cubicBezTo>
                    <a:pt x="17261295" y="1270"/>
                    <a:pt x="18034810" y="0"/>
                    <a:pt x="18827663" y="0"/>
                  </a:cubicBezTo>
                  <a:cubicBezTo>
                    <a:pt x="19156407" y="0"/>
                    <a:pt x="19504488" y="2540"/>
                    <a:pt x="19833231" y="2540"/>
                  </a:cubicBezTo>
                  <a:cubicBezTo>
                    <a:pt x="20742112" y="3810"/>
                    <a:pt x="21670329" y="5080"/>
                    <a:pt x="22579210" y="7620"/>
                  </a:cubicBezTo>
                  <a:cubicBezTo>
                    <a:pt x="23062657" y="8890"/>
                    <a:pt x="23546103" y="12700"/>
                    <a:pt x="24029551" y="16510"/>
                  </a:cubicBezTo>
                  <a:cubicBezTo>
                    <a:pt x="24145577" y="16510"/>
                    <a:pt x="24261605" y="16510"/>
                    <a:pt x="24358296" y="16510"/>
                  </a:cubicBezTo>
                  <a:cubicBezTo>
                    <a:pt x="24443619" y="17780"/>
                    <a:pt x="24452510" y="20320"/>
                    <a:pt x="24462669" y="21590"/>
                  </a:cubicBezTo>
                  <a:close/>
                  <a:moveTo>
                    <a:pt x="24472830" y="1586389"/>
                  </a:moveTo>
                  <a:cubicBezTo>
                    <a:pt x="24474099" y="1569879"/>
                    <a:pt x="24475369" y="1557179"/>
                    <a:pt x="24475369" y="1544479"/>
                  </a:cubicBezTo>
                  <a:cubicBezTo>
                    <a:pt x="24474099" y="1476897"/>
                    <a:pt x="24472830" y="1414214"/>
                    <a:pt x="24472830" y="1346799"/>
                  </a:cubicBezTo>
                  <a:cubicBezTo>
                    <a:pt x="24472830" y="1316049"/>
                    <a:pt x="24475369" y="1285298"/>
                    <a:pt x="24474099" y="1254548"/>
                  </a:cubicBezTo>
                  <a:cubicBezTo>
                    <a:pt x="24474099" y="1226163"/>
                    <a:pt x="24472830" y="1196595"/>
                    <a:pt x="24471560" y="1168210"/>
                  </a:cubicBezTo>
                  <a:cubicBezTo>
                    <a:pt x="24466480" y="1124450"/>
                    <a:pt x="24455049" y="218493"/>
                    <a:pt x="24455049" y="174733"/>
                  </a:cubicBezTo>
                  <a:cubicBezTo>
                    <a:pt x="24452510" y="138069"/>
                    <a:pt x="24449969" y="100222"/>
                    <a:pt x="24447430" y="63500"/>
                  </a:cubicBezTo>
                  <a:cubicBezTo>
                    <a:pt x="24446160" y="44450"/>
                    <a:pt x="24444890" y="43180"/>
                    <a:pt x="24300280" y="41910"/>
                  </a:cubicBezTo>
                  <a:cubicBezTo>
                    <a:pt x="24242267" y="41910"/>
                    <a:pt x="24203592" y="41910"/>
                    <a:pt x="24145577" y="40640"/>
                  </a:cubicBezTo>
                  <a:cubicBezTo>
                    <a:pt x="23662132" y="36830"/>
                    <a:pt x="23159345" y="31750"/>
                    <a:pt x="22675899" y="30480"/>
                  </a:cubicBezTo>
                  <a:cubicBezTo>
                    <a:pt x="21496289" y="26670"/>
                    <a:pt x="20297342" y="25400"/>
                    <a:pt x="19117732" y="22860"/>
                  </a:cubicBezTo>
                  <a:cubicBezTo>
                    <a:pt x="18943691" y="22860"/>
                    <a:pt x="18750312" y="22860"/>
                    <a:pt x="18576270" y="22860"/>
                  </a:cubicBezTo>
                  <a:cubicBezTo>
                    <a:pt x="18286203" y="22860"/>
                    <a:pt x="17996135" y="22860"/>
                    <a:pt x="17725404" y="22860"/>
                  </a:cubicBezTo>
                  <a:cubicBezTo>
                    <a:pt x="17106592" y="22860"/>
                    <a:pt x="16487779" y="22860"/>
                    <a:pt x="15888306" y="24130"/>
                  </a:cubicBezTo>
                  <a:cubicBezTo>
                    <a:pt x="15366182" y="25400"/>
                    <a:pt x="6567450" y="29210"/>
                    <a:pt x="6045328" y="29210"/>
                  </a:cubicBezTo>
                  <a:cubicBezTo>
                    <a:pt x="5194461" y="29210"/>
                    <a:pt x="4343595" y="26670"/>
                    <a:pt x="3492728" y="33020"/>
                  </a:cubicBezTo>
                  <a:cubicBezTo>
                    <a:pt x="3047957" y="36830"/>
                    <a:pt x="2622524" y="36830"/>
                    <a:pt x="2197090" y="38100"/>
                  </a:cubicBezTo>
                  <a:cubicBezTo>
                    <a:pt x="1462251" y="41910"/>
                    <a:pt x="727412" y="45720"/>
                    <a:pt x="49530" y="50800"/>
                  </a:cubicBezTo>
                  <a:cubicBezTo>
                    <a:pt x="36830" y="50800"/>
                    <a:pt x="34290" y="53340"/>
                    <a:pt x="33020" y="68289"/>
                  </a:cubicBezTo>
                  <a:cubicBezTo>
                    <a:pt x="31750" y="89578"/>
                    <a:pt x="31750" y="110867"/>
                    <a:pt x="30480" y="132156"/>
                  </a:cubicBezTo>
                  <a:cubicBezTo>
                    <a:pt x="29210" y="167637"/>
                    <a:pt x="26670" y="201935"/>
                    <a:pt x="25400" y="237417"/>
                  </a:cubicBezTo>
                  <a:cubicBezTo>
                    <a:pt x="20320" y="275263"/>
                    <a:pt x="26670" y="1200143"/>
                    <a:pt x="29210" y="1237990"/>
                  </a:cubicBezTo>
                  <a:cubicBezTo>
                    <a:pt x="29210" y="1278202"/>
                    <a:pt x="29210" y="1319597"/>
                    <a:pt x="30480" y="1359809"/>
                  </a:cubicBezTo>
                  <a:cubicBezTo>
                    <a:pt x="30480" y="1389377"/>
                    <a:pt x="33020" y="1418945"/>
                    <a:pt x="33020" y="1448512"/>
                  </a:cubicBezTo>
                  <a:cubicBezTo>
                    <a:pt x="33020" y="1480446"/>
                    <a:pt x="33020" y="1512379"/>
                    <a:pt x="31750" y="1544479"/>
                  </a:cubicBezTo>
                  <a:cubicBezTo>
                    <a:pt x="31750" y="1548289"/>
                    <a:pt x="31750" y="1550829"/>
                    <a:pt x="31750" y="1554639"/>
                  </a:cubicBezTo>
                  <a:cubicBezTo>
                    <a:pt x="31750" y="1564799"/>
                    <a:pt x="35560" y="1568609"/>
                    <a:pt x="44450" y="1568609"/>
                  </a:cubicBezTo>
                  <a:cubicBezTo>
                    <a:pt x="166614" y="1568609"/>
                    <a:pt x="437344" y="1569879"/>
                    <a:pt x="688736" y="1569879"/>
                  </a:cubicBezTo>
                  <a:cubicBezTo>
                    <a:pt x="1056156" y="1569879"/>
                    <a:pt x="1442914" y="1567339"/>
                    <a:pt x="1810333" y="1569879"/>
                  </a:cubicBezTo>
                  <a:cubicBezTo>
                    <a:pt x="2409807" y="1573689"/>
                    <a:pt x="3009281" y="1576229"/>
                    <a:pt x="3608755" y="1574959"/>
                  </a:cubicBezTo>
                  <a:cubicBezTo>
                    <a:pt x="3995513" y="1573689"/>
                    <a:pt x="4362933" y="1576229"/>
                    <a:pt x="4749690" y="1576229"/>
                  </a:cubicBezTo>
                  <a:cubicBezTo>
                    <a:pt x="5310488" y="1576229"/>
                    <a:pt x="5871286" y="1574959"/>
                    <a:pt x="6432085" y="1576229"/>
                  </a:cubicBezTo>
                  <a:cubicBezTo>
                    <a:pt x="7263613" y="1577499"/>
                    <a:pt x="16391090" y="1567339"/>
                    <a:pt x="17241956" y="1569879"/>
                  </a:cubicBezTo>
                  <a:cubicBezTo>
                    <a:pt x="17609377" y="1571149"/>
                    <a:pt x="17976795" y="1572419"/>
                    <a:pt x="18324878" y="1572419"/>
                  </a:cubicBezTo>
                  <a:cubicBezTo>
                    <a:pt x="18963028" y="1574959"/>
                    <a:pt x="19581840" y="1571149"/>
                    <a:pt x="20219990" y="1574959"/>
                  </a:cubicBezTo>
                  <a:cubicBezTo>
                    <a:pt x="20742112" y="1577499"/>
                    <a:pt x="21264233" y="1577499"/>
                    <a:pt x="21786358" y="1580039"/>
                  </a:cubicBezTo>
                  <a:cubicBezTo>
                    <a:pt x="22559872" y="1583849"/>
                    <a:pt x="23333388" y="1586389"/>
                    <a:pt x="24106902" y="1587659"/>
                  </a:cubicBezTo>
                  <a:cubicBezTo>
                    <a:pt x="24396971" y="1587659"/>
                    <a:pt x="24452510" y="1586389"/>
                    <a:pt x="24472830" y="1586389"/>
                  </a:cubicBezTo>
                  <a:close/>
                </a:path>
              </a:pathLst>
            </a:custGeom>
            <a:solidFill>
              <a:srgbClr val="A28256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6464" y="1373800"/>
            <a:ext cx="17842697" cy="8879936"/>
            <a:chOff x="0" y="0"/>
            <a:chExt cx="140052524" cy="65772632"/>
          </a:xfrm>
        </p:grpSpPr>
        <p:sp>
          <p:nvSpPr>
            <p:cNvPr id="8" name="Freeform 8"/>
            <p:cNvSpPr/>
            <p:nvPr/>
          </p:nvSpPr>
          <p:spPr>
            <a:xfrm>
              <a:off x="10160" y="16510"/>
              <a:ext cx="140029664" cy="65744692"/>
            </a:xfrm>
            <a:custGeom>
              <a:avLst/>
              <a:gdLst/>
              <a:ahLst/>
              <a:cxnLst/>
              <a:rect l="l" t="t" r="r" b="b"/>
              <a:pathLst>
                <a:path w="140029664" h="65744692">
                  <a:moveTo>
                    <a:pt x="140029664" y="65744692"/>
                  </a:moveTo>
                  <a:lnTo>
                    <a:pt x="0" y="65737070"/>
                  </a:lnTo>
                  <a:lnTo>
                    <a:pt x="0" y="22815203"/>
                  </a:lnTo>
                  <a:lnTo>
                    <a:pt x="17780" y="19050"/>
                  </a:lnTo>
                  <a:lnTo>
                    <a:pt x="69832523" y="0"/>
                  </a:lnTo>
                  <a:lnTo>
                    <a:pt x="140010614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Freeform 9"/>
            <p:cNvSpPr/>
            <p:nvPr/>
          </p:nvSpPr>
          <p:spPr>
            <a:xfrm>
              <a:off x="-3810" y="0"/>
              <a:ext cx="140058877" cy="65771359"/>
            </a:xfrm>
            <a:custGeom>
              <a:avLst/>
              <a:gdLst/>
              <a:ahLst/>
              <a:cxnLst/>
              <a:rect l="l" t="t" r="r" b="b"/>
              <a:pathLst>
                <a:path w="140058877" h="65771359">
                  <a:moveTo>
                    <a:pt x="140024584" y="21590"/>
                  </a:moveTo>
                  <a:cubicBezTo>
                    <a:pt x="140025849" y="34290"/>
                    <a:pt x="140025849" y="44450"/>
                    <a:pt x="140027127" y="54610"/>
                  </a:cubicBezTo>
                  <a:cubicBezTo>
                    <a:pt x="140029669" y="1080065"/>
                    <a:pt x="140030934" y="2551192"/>
                    <a:pt x="140033477" y="3969777"/>
                  </a:cubicBezTo>
                  <a:cubicBezTo>
                    <a:pt x="140033477" y="6018845"/>
                    <a:pt x="140046177" y="46422267"/>
                    <a:pt x="140052527" y="48471333"/>
                  </a:cubicBezTo>
                  <a:cubicBezTo>
                    <a:pt x="140058877" y="51571206"/>
                    <a:pt x="140055069" y="54723618"/>
                    <a:pt x="140055069" y="57823484"/>
                  </a:cubicBezTo>
                  <a:cubicBezTo>
                    <a:pt x="140055069" y="60555578"/>
                    <a:pt x="140056334" y="63077508"/>
                    <a:pt x="140057599" y="65710402"/>
                  </a:cubicBezTo>
                  <a:cubicBezTo>
                    <a:pt x="140057599" y="65731994"/>
                    <a:pt x="140057599" y="65745959"/>
                    <a:pt x="140057599" y="65770094"/>
                  </a:cubicBezTo>
                  <a:cubicBezTo>
                    <a:pt x="140034742" y="65770094"/>
                    <a:pt x="140014427" y="65771359"/>
                    <a:pt x="139545382" y="65770094"/>
                  </a:cubicBezTo>
                  <a:cubicBezTo>
                    <a:pt x="132331324" y="65765009"/>
                    <a:pt x="125006276" y="65771359"/>
                    <a:pt x="117792230" y="65766280"/>
                  </a:cubicBezTo>
                  <a:cubicBezTo>
                    <a:pt x="113463787" y="65762473"/>
                    <a:pt x="109246345" y="65765009"/>
                    <a:pt x="104917915" y="65762473"/>
                  </a:cubicBezTo>
                  <a:cubicBezTo>
                    <a:pt x="102920164" y="65761202"/>
                    <a:pt x="100922431" y="65759930"/>
                    <a:pt x="98924693" y="65758659"/>
                  </a:cubicBezTo>
                  <a:cubicBezTo>
                    <a:pt x="97703850" y="65758659"/>
                    <a:pt x="96593995" y="65759930"/>
                    <a:pt x="95373152" y="65759930"/>
                  </a:cubicBezTo>
                  <a:cubicBezTo>
                    <a:pt x="92265558" y="65758659"/>
                    <a:pt x="83719674" y="65759930"/>
                    <a:pt x="80612087" y="65758659"/>
                  </a:cubicBezTo>
                  <a:cubicBezTo>
                    <a:pt x="78392377" y="65757394"/>
                    <a:pt x="33998178" y="65766280"/>
                    <a:pt x="31778469" y="65765009"/>
                  </a:cubicBezTo>
                  <a:cubicBezTo>
                    <a:pt x="31223542" y="65765009"/>
                    <a:pt x="30557629" y="65766280"/>
                    <a:pt x="30002701" y="65766280"/>
                  </a:cubicBezTo>
                  <a:cubicBezTo>
                    <a:pt x="28670876" y="65766280"/>
                    <a:pt x="27450032" y="65767552"/>
                    <a:pt x="26118210" y="65767552"/>
                  </a:cubicBezTo>
                  <a:cubicBezTo>
                    <a:pt x="22788644" y="65767552"/>
                    <a:pt x="19570064" y="65766280"/>
                    <a:pt x="16240501" y="65765009"/>
                  </a:cubicBezTo>
                  <a:cubicBezTo>
                    <a:pt x="14242761" y="65763744"/>
                    <a:pt x="12245023" y="65762473"/>
                    <a:pt x="10358269" y="65761202"/>
                  </a:cubicBezTo>
                  <a:cubicBezTo>
                    <a:pt x="6806734" y="65759930"/>
                    <a:pt x="3255198" y="65758659"/>
                    <a:pt x="48260" y="65758659"/>
                  </a:cubicBezTo>
                  <a:cubicBezTo>
                    <a:pt x="38100" y="65758659"/>
                    <a:pt x="29210" y="65758659"/>
                    <a:pt x="19050" y="65757394"/>
                  </a:cubicBezTo>
                  <a:cubicBezTo>
                    <a:pt x="10160" y="65756123"/>
                    <a:pt x="5080" y="65749773"/>
                    <a:pt x="7620" y="65740880"/>
                  </a:cubicBezTo>
                  <a:cubicBezTo>
                    <a:pt x="16510" y="65704523"/>
                    <a:pt x="12700" y="64391015"/>
                    <a:pt x="11430" y="63024972"/>
                  </a:cubicBezTo>
                  <a:cubicBezTo>
                    <a:pt x="10160" y="60240342"/>
                    <a:pt x="6350" y="57508248"/>
                    <a:pt x="7620" y="54723618"/>
                  </a:cubicBezTo>
                  <a:cubicBezTo>
                    <a:pt x="5080" y="51255966"/>
                    <a:pt x="0" y="8330611"/>
                    <a:pt x="7620" y="4810418"/>
                  </a:cubicBezTo>
                  <a:cubicBezTo>
                    <a:pt x="8890" y="4127396"/>
                    <a:pt x="7620" y="3391833"/>
                    <a:pt x="8890" y="2708810"/>
                  </a:cubicBezTo>
                  <a:cubicBezTo>
                    <a:pt x="10160" y="1605468"/>
                    <a:pt x="12700" y="397043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480562" y="30480"/>
                    <a:pt x="2256329" y="29210"/>
                  </a:cubicBezTo>
                  <a:cubicBezTo>
                    <a:pt x="5252938" y="25400"/>
                    <a:pt x="8249546" y="22860"/>
                    <a:pt x="11357140" y="20320"/>
                  </a:cubicBezTo>
                  <a:cubicBezTo>
                    <a:pt x="13465864" y="17780"/>
                    <a:pt x="15574588" y="16510"/>
                    <a:pt x="17572328" y="13970"/>
                  </a:cubicBezTo>
                  <a:cubicBezTo>
                    <a:pt x="19570065" y="11430"/>
                    <a:pt x="21678789" y="8890"/>
                    <a:pt x="23676529" y="8890"/>
                  </a:cubicBezTo>
                  <a:cubicBezTo>
                    <a:pt x="25896239" y="7620"/>
                    <a:pt x="28115948" y="10160"/>
                    <a:pt x="30335658" y="8890"/>
                  </a:cubicBezTo>
                  <a:cubicBezTo>
                    <a:pt x="33110298" y="8890"/>
                    <a:pt x="83386720" y="6350"/>
                    <a:pt x="86161360" y="5080"/>
                  </a:cubicBezTo>
                  <a:cubicBezTo>
                    <a:pt x="88825012" y="3810"/>
                    <a:pt x="91488663" y="2540"/>
                    <a:pt x="94263303" y="2540"/>
                  </a:cubicBezTo>
                  <a:cubicBezTo>
                    <a:pt x="98813704" y="1270"/>
                    <a:pt x="103253123" y="0"/>
                    <a:pt x="107803531" y="0"/>
                  </a:cubicBezTo>
                  <a:cubicBezTo>
                    <a:pt x="109690287" y="0"/>
                    <a:pt x="111688019" y="2540"/>
                    <a:pt x="113574775" y="2540"/>
                  </a:cubicBezTo>
                  <a:cubicBezTo>
                    <a:pt x="118791090" y="3810"/>
                    <a:pt x="124118392" y="5080"/>
                    <a:pt x="129334719" y="7620"/>
                  </a:cubicBezTo>
                  <a:cubicBezTo>
                    <a:pt x="132109359" y="8890"/>
                    <a:pt x="134883986" y="12700"/>
                    <a:pt x="137658626" y="16510"/>
                  </a:cubicBezTo>
                  <a:cubicBezTo>
                    <a:pt x="138324545" y="16510"/>
                    <a:pt x="138990464" y="16510"/>
                    <a:pt x="139545382" y="16510"/>
                  </a:cubicBezTo>
                  <a:cubicBezTo>
                    <a:pt x="140005534" y="17780"/>
                    <a:pt x="140014427" y="20320"/>
                    <a:pt x="140024584" y="21590"/>
                  </a:cubicBezTo>
                  <a:close/>
                  <a:moveTo>
                    <a:pt x="140034742" y="65753580"/>
                  </a:moveTo>
                  <a:cubicBezTo>
                    <a:pt x="140036019" y="65737073"/>
                    <a:pt x="140037284" y="65724373"/>
                    <a:pt x="140037284" y="65711673"/>
                  </a:cubicBezTo>
                  <a:cubicBezTo>
                    <a:pt x="140036019" y="62814814"/>
                    <a:pt x="140034742" y="60030184"/>
                    <a:pt x="140034742" y="57035390"/>
                  </a:cubicBezTo>
                  <a:cubicBezTo>
                    <a:pt x="140034742" y="55669346"/>
                    <a:pt x="140037284" y="54303296"/>
                    <a:pt x="140036019" y="52937252"/>
                  </a:cubicBezTo>
                  <a:cubicBezTo>
                    <a:pt x="140036019" y="51676284"/>
                    <a:pt x="140034742" y="50362780"/>
                    <a:pt x="140033477" y="49101818"/>
                  </a:cubicBezTo>
                  <a:cubicBezTo>
                    <a:pt x="140028392" y="47157829"/>
                    <a:pt x="140016969" y="6912027"/>
                    <a:pt x="140016969" y="4968040"/>
                  </a:cubicBezTo>
                  <a:cubicBezTo>
                    <a:pt x="140014427" y="3339294"/>
                    <a:pt x="140011884" y="1658007"/>
                    <a:pt x="140009342" y="63500"/>
                  </a:cubicBezTo>
                  <a:cubicBezTo>
                    <a:pt x="140008077" y="44450"/>
                    <a:pt x="140006799" y="43180"/>
                    <a:pt x="139212429" y="41910"/>
                  </a:cubicBezTo>
                  <a:cubicBezTo>
                    <a:pt x="138879463" y="41910"/>
                    <a:pt x="138657499" y="41910"/>
                    <a:pt x="138324545" y="40640"/>
                  </a:cubicBezTo>
                  <a:cubicBezTo>
                    <a:pt x="135549905" y="36830"/>
                    <a:pt x="132664277" y="31750"/>
                    <a:pt x="129889649" y="30480"/>
                  </a:cubicBezTo>
                  <a:cubicBezTo>
                    <a:pt x="123119532" y="26670"/>
                    <a:pt x="116238439" y="25400"/>
                    <a:pt x="109468322" y="22860"/>
                  </a:cubicBezTo>
                  <a:cubicBezTo>
                    <a:pt x="108469450" y="22860"/>
                    <a:pt x="107359589" y="22860"/>
                    <a:pt x="106360729" y="22860"/>
                  </a:cubicBezTo>
                  <a:cubicBezTo>
                    <a:pt x="104695938" y="22860"/>
                    <a:pt x="103031159" y="22860"/>
                    <a:pt x="101477362" y="22860"/>
                  </a:cubicBezTo>
                  <a:cubicBezTo>
                    <a:pt x="97925827" y="22860"/>
                    <a:pt x="94374285" y="22860"/>
                    <a:pt x="90933739" y="24130"/>
                  </a:cubicBezTo>
                  <a:cubicBezTo>
                    <a:pt x="87937128" y="25400"/>
                    <a:pt x="37438728" y="29210"/>
                    <a:pt x="34442123" y="29210"/>
                  </a:cubicBezTo>
                  <a:cubicBezTo>
                    <a:pt x="29558763" y="29210"/>
                    <a:pt x="24675400" y="26670"/>
                    <a:pt x="19792039" y="33020"/>
                  </a:cubicBezTo>
                  <a:cubicBezTo>
                    <a:pt x="17239370" y="36830"/>
                    <a:pt x="14797690" y="36830"/>
                    <a:pt x="12356009" y="38100"/>
                  </a:cubicBezTo>
                  <a:cubicBezTo>
                    <a:pt x="8138560" y="41910"/>
                    <a:pt x="3921112" y="45720"/>
                    <a:pt x="49530" y="50800"/>
                  </a:cubicBezTo>
                  <a:cubicBezTo>
                    <a:pt x="36830" y="50800"/>
                    <a:pt x="34290" y="53340"/>
                    <a:pt x="33020" y="239422"/>
                  </a:cubicBezTo>
                  <a:cubicBezTo>
                    <a:pt x="31750" y="1185146"/>
                    <a:pt x="31750" y="2130870"/>
                    <a:pt x="30480" y="3076594"/>
                  </a:cubicBezTo>
                  <a:cubicBezTo>
                    <a:pt x="29210" y="4652800"/>
                    <a:pt x="26670" y="6176466"/>
                    <a:pt x="25400" y="7752673"/>
                  </a:cubicBezTo>
                  <a:cubicBezTo>
                    <a:pt x="20320" y="9433958"/>
                    <a:pt x="26670" y="50520402"/>
                    <a:pt x="29210" y="52201688"/>
                  </a:cubicBezTo>
                  <a:cubicBezTo>
                    <a:pt x="29210" y="53988053"/>
                    <a:pt x="29210" y="55826961"/>
                    <a:pt x="30480" y="57613327"/>
                  </a:cubicBezTo>
                  <a:cubicBezTo>
                    <a:pt x="30480" y="58926834"/>
                    <a:pt x="33020" y="60240342"/>
                    <a:pt x="33020" y="61553843"/>
                  </a:cubicBezTo>
                  <a:cubicBezTo>
                    <a:pt x="33020" y="62972429"/>
                    <a:pt x="33020" y="64391015"/>
                    <a:pt x="31750" y="65711673"/>
                  </a:cubicBezTo>
                  <a:cubicBezTo>
                    <a:pt x="31750" y="65715480"/>
                    <a:pt x="31750" y="65718023"/>
                    <a:pt x="31750" y="65721830"/>
                  </a:cubicBezTo>
                  <a:cubicBezTo>
                    <a:pt x="31750" y="65731994"/>
                    <a:pt x="35560" y="65735802"/>
                    <a:pt x="44450" y="65735802"/>
                  </a:cubicBezTo>
                  <a:cubicBezTo>
                    <a:pt x="702533" y="65735802"/>
                    <a:pt x="2256329" y="65737073"/>
                    <a:pt x="3699141" y="65737073"/>
                  </a:cubicBezTo>
                  <a:cubicBezTo>
                    <a:pt x="5807865" y="65737073"/>
                    <a:pt x="8027575" y="65734530"/>
                    <a:pt x="10136299" y="65737073"/>
                  </a:cubicBezTo>
                  <a:cubicBezTo>
                    <a:pt x="13576850" y="65740880"/>
                    <a:pt x="17017401" y="65743423"/>
                    <a:pt x="20457951" y="65742152"/>
                  </a:cubicBezTo>
                  <a:cubicBezTo>
                    <a:pt x="22677660" y="65740880"/>
                    <a:pt x="24786384" y="65743423"/>
                    <a:pt x="27006094" y="65743423"/>
                  </a:cubicBezTo>
                  <a:cubicBezTo>
                    <a:pt x="30224672" y="65743423"/>
                    <a:pt x="33443251" y="65742152"/>
                    <a:pt x="36661833" y="65743423"/>
                  </a:cubicBezTo>
                  <a:cubicBezTo>
                    <a:pt x="41434208" y="65744694"/>
                    <a:pt x="93819361" y="65734530"/>
                    <a:pt x="98702722" y="65737073"/>
                  </a:cubicBezTo>
                  <a:cubicBezTo>
                    <a:pt x="100811449" y="65738344"/>
                    <a:pt x="102920164" y="65739609"/>
                    <a:pt x="104917915" y="65739609"/>
                  </a:cubicBezTo>
                  <a:cubicBezTo>
                    <a:pt x="108580438" y="65742152"/>
                    <a:pt x="112131961" y="65738344"/>
                    <a:pt x="115794485" y="65742152"/>
                  </a:cubicBezTo>
                  <a:cubicBezTo>
                    <a:pt x="118791090" y="65744694"/>
                    <a:pt x="121787694" y="65744694"/>
                    <a:pt x="124784311" y="65747230"/>
                  </a:cubicBezTo>
                  <a:cubicBezTo>
                    <a:pt x="129223730" y="65751044"/>
                    <a:pt x="133663149" y="65753580"/>
                    <a:pt x="138102568" y="65754852"/>
                  </a:cubicBezTo>
                  <a:cubicBezTo>
                    <a:pt x="139767360" y="65754852"/>
                    <a:pt x="140014427" y="65753580"/>
                    <a:pt x="140034742" y="6575358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91200" y="1884236"/>
            <a:ext cx="17505044" cy="425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41" lvl="1" indent="-302270" algn="l">
              <a:lnSpc>
                <a:spcPts val="3304"/>
              </a:lnSpc>
              <a:buAutoNum type="arabicPeriod"/>
            </a:pPr>
            <a:r>
              <a:rPr lang="en-US" sz="2800" b="1" u="sng" spc="560" dirty="0">
                <a:solidFill>
                  <a:schemeClr val="accent3"/>
                </a:solidFill>
                <a:highlight>
                  <a:srgbClr val="00FFFF"/>
                </a:highlight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PRIMERA HIPÓTESIS</a:t>
            </a:r>
            <a:r>
              <a:rPr lang="en-US" sz="2800" b="1" spc="560" dirty="0">
                <a:solidFill>
                  <a:schemeClr val="accent3"/>
                </a:solidFill>
                <a:highlight>
                  <a:srgbClr val="00FFFF"/>
                </a:highlight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7619" y="2340234"/>
            <a:ext cx="16712207" cy="691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7937" lvl="1" indent="-233969" algn="l">
              <a:lnSpc>
                <a:spcPts val="2557"/>
              </a:lnSpc>
              <a:buFont typeface="Arial"/>
              <a:buChar char="•"/>
            </a:pP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El </a:t>
            </a:r>
            <a:r>
              <a:rPr lang="en-US" sz="2167" b="1" u="sng" spc="433" dirty="0" err="1">
                <a:solidFill>
                  <a:schemeClr val="accent3"/>
                </a:solidFill>
                <a:highlight>
                  <a:srgbClr val="00FFFF"/>
                </a:highlight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adosamiento</a:t>
            </a: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de </a:t>
            </a:r>
            <a:r>
              <a:rPr lang="en-US" sz="2167" b="1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los</a:t>
            </a: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67" b="1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edificios</a:t>
            </a: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67" b="1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está</a:t>
            </a: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67" b="1" u="sng" spc="433" dirty="0" err="1">
                <a:solidFill>
                  <a:schemeClr val="accent3"/>
                </a:solidFill>
                <a:highlight>
                  <a:srgbClr val="00FFFF"/>
                </a:highlight>
                <a:latin typeface="อีฟดอวอิ้ง Bold"/>
                <a:cs typeface="อีฟดอวอิ้ง Bold"/>
                <a:sym typeface="อีฟดอวอิ้ง Bold"/>
              </a:rPr>
              <a:t>relacionado</a:t>
            </a:r>
            <a:r>
              <a:rPr lang="en-US" sz="2167" b="1" u="sng" spc="433" dirty="0">
                <a:solidFill>
                  <a:schemeClr val="accent3"/>
                </a:solidFill>
                <a:highlight>
                  <a:srgbClr val="00FFFF"/>
                </a:highlight>
                <a:latin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67" b="1" u="sng" spc="433" dirty="0" err="1">
                <a:solidFill>
                  <a:schemeClr val="accent3"/>
                </a:solidFill>
                <a:highlight>
                  <a:srgbClr val="00FFFF"/>
                </a:highlight>
                <a:latin typeface="อีฟดอวอิ้ง Bold"/>
                <a:cs typeface="อีฟดอวอิ้ง Bold"/>
                <a:sym typeface="อีฟดอวอิ้ง Bold"/>
              </a:rPr>
              <a:t>significativamente</a:t>
            </a: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con </a:t>
            </a:r>
            <a:r>
              <a:rPr lang="en-US" sz="2167" b="1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el</a:t>
            </a: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67" b="1" u="sng" spc="433" dirty="0" err="1">
                <a:solidFill>
                  <a:schemeClr val="accent3"/>
                </a:solidFill>
                <a:highlight>
                  <a:srgbClr val="00FFFF"/>
                </a:highlight>
                <a:latin typeface="อีฟดอวอิ้ง Bold"/>
                <a:cs typeface="อีฟดอวอิ้ง Bold"/>
                <a:sym typeface="อีฟดอวอิ้ง Bold"/>
              </a:rPr>
              <a:t>grado</a:t>
            </a:r>
            <a:r>
              <a:rPr lang="en-US" sz="2167" b="1" u="sng" spc="433" dirty="0">
                <a:solidFill>
                  <a:schemeClr val="accent3"/>
                </a:solidFill>
                <a:highlight>
                  <a:srgbClr val="00FFFF"/>
                </a:highlight>
                <a:latin typeface="อีฟดอวอิ้ง Bold"/>
                <a:cs typeface="อีฟดอวอิ้ง Bold"/>
                <a:sym typeface="อีฟดอวอิ้ง Bold"/>
              </a:rPr>
              <a:t> de </a:t>
            </a:r>
            <a:r>
              <a:rPr lang="en-US" sz="2167" b="1" u="sng" spc="433" dirty="0" err="1">
                <a:solidFill>
                  <a:schemeClr val="accent3"/>
                </a:solidFill>
                <a:highlight>
                  <a:srgbClr val="00FFFF"/>
                </a:highlight>
                <a:latin typeface="อีฟดอวอิ้ง Bold"/>
                <a:cs typeface="อีฟดอวอิ้ง Bold"/>
                <a:sym typeface="อีฟดอวอิ้ง Bold"/>
              </a:rPr>
              <a:t>destrucción</a:t>
            </a: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que </a:t>
            </a:r>
            <a:r>
              <a:rPr lang="en-US" sz="2167" b="1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sufrieron</a:t>
            </a: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67" b="1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tras</a:t>
            </a: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67" b="1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el</a:t>
            </a: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67" b="1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terremoto</a:t>
            </a: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de Gorkha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7619" y="3250868"/>
            <a:ext cx="16712207" cy="691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7937" lvl="1" indent="-233969" algn="l">
              <a:lnSpc>
                <a:spcPts val="2557"/>
              </a:lnSpc>
              <a:buFont typeface="Arial"/>
              <a:buChar char="•"/>
            </a:pP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Los </a:t>
            </a:r>
            <a:r>
              <a:rPr lang="en-US" sz="2167" b="1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edificios</a:t>
            </a: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67" b="1" u="sng" spc="433" dirty="0">
                <a:solidFill>
                  <a:schemeClr val="accent3"/>
                </a:solidFill>
                <a:highlight>
                  <a:srgbClr val="00FFFF"/>
                </a:highlight>
                <a:latin typeface="อีฟดอวอิ้ง Bold"/>
                <a:cs typeface="อีฟดอวอิ้ง Bold"/>
                <a:sym typeface="อีฟดอวอิ้ง Bold"/>
              </a:rPr>
              <a:t>sin </a:t>
            </a:r>
            <a:r>
              <a:rPr lang="en-US" sz="2167" b="1" u="sng" spc="433" dirty="0" err="1">
                <a:solidFill>
                  <a:schemeClr val="accent3"/>
                </a:solidFill>
                <a:highlight>
                  <a:srgbClr val="00FFFF"/>
                </a:highlight>
                <a:latin typeface="อีฟดอวอิ้ง Bold"/>
                <a:cs typeface="อีฟดอวอิ้ง Bold"/>
                <a:sym typeface="อีฟดอวอิ้ง Bold"/>
              </a:rPr>
              <a:t>adosar</a:t>
            </a:r>
            <a:r>
              <a:rPr lang="en-US" sz="2167" b="1" u="sng" spc="433" dirty="0">
                <a:solidFill>
                  <a:schemeClr val="accent3"/>
                </a:solidFill>
                <a:highlight>
                  <a:srgbClr val="00FFFF"/>
                </a:highlight>
                <a:latin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67" b="1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poseen</a:t>
            </a: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67" b="1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una</a:t>
            </a: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67" b="1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susceptibilidad</a:t>
            </a: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al </a:t>
            </a:r>
            <a:r>
              <a:rPr lang="en-US" sz="2167" b="1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derrumbamiento</a:t>
            </a: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entre un </a:t>
            </a:r>
            <a:r>
              <a:rPr lang="en-US" sz="2167" b="1" u="sng" spc="433" dirty="0">
                <a:solidFill>
                  <a:schemeClr val="accent3"/>
                </a:solidFill>
                <a:highlight>
                  <a:srgbClr val="00FFFF"/>
                </a:highlight>
                <a:latin typeface="อีฟดอวอิ้ง Bold"/>
                <a:cs typeface="อีฟดอวอิ้ง Bold"/>
                <a:sym typeface="อีฟดอวอิ้ง Bold"/>
              </a:rPr>
              <a:t>1.4 y un 3.85 mayor</a:t>
            </a: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con </a:t>
            </a:r>
            <a:r>
              <a:rPr lang="en-US" sz="2167" b="1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respecto</a:t>
            </a: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a </a:t>
            </a:r>
            <a:r>
              <a:rPr lang="en-US" sz="2167" b="1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los</a:t>
            </a: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67" b="1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edificios</a:t>
            </a: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con </a:t>
            </a:r>
            <a:r>
              <a:rPr lang="en-US" sz="2167" b="1" u="sng" spc="433" dirty="0">
                <a:solidFill>
                  <a:schemeClr val="accent3"/>
                </a:solidFill>
                <a:highlight>
                  <a:srgbClr val="00FFFF"/>
                </a:highlight>
                <a:latin typeface="อีฟดอวอิ้ง Bold"/>
                <a:cs typeface="อีฟดอวอิ้ง Bold"/>
                <a:sym typeface="อีฟดอวอิ้ง Bold"/>
              </a:rPr>
              <a:t>2 </a:t>
            </a:r>
            <a:r>
              <a:rPr lang="en-US" sz="2167" b="1" u="sng" spc="433" dirty="0" err="1">
                <a:solidFill>
                  <a:schemeClr val="accent3"/>
                </a:solidFill>
                <a:highlight>
                  <a:srgbClr val="00FFFF"/>
                </a:highlight>
                <a:latin typeface="อีฟดอวอิ้ง Bold"/>
                <a:cs typeface="อีฟดอวอิ้ง Bold"/>
                <a:sym typeface="อีฟดอวอิ้ง Bold"/>
              </a:rPr>
              <a:t>lados</a:t>
            </a:r>
            <a:r>
              <a:rPr lang="en-US" sz="2167" b="1" u="sng" spc="433" dirty="0">
                <a:solidFill>
                  <a:schemeClr val="accent3"/>
                </a:solidFill>
                <a:highlight>
                  <a:srgbClr val="00FFFF"/>
                </a:highlight>
                <a:latin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67" b="1" u="sng" spc="433" dirty="0" err="1">
                <a:solidFill>
                  <a:schemeClr val="accent3"/>
                </a:solidFill>
                <a:highlight>
                  <a:srgbClr val="00FFFF"/>
                </a:highlight>
                <a:latin typeface="อีฟดอวอิ้ง Bold"/>
                <a:cs typeface="อีฟดอวอิ้ง Bold"/>
                <a:sym typeface="อีฟดอวอิ้ง Bold"/>
              </a:rPr>
              <a:t>adosados</a:t>
            </a:r>
            <a:endParaRPr lang="en-US" sz="2167" b="1" u="sng" spc="433" dirty="0">
              <a:solidFill>
                <a:schemeClr val="accent3"/>
              </a:solidFill>
              <a:highlight>
                <a:srgbClr val="00FFFF"/>
              </a:highlight>
              <a:latin typeface="อีฟดอวอิ้ง Bold"/>
              <a:cs typeface="อีฟดอวอิ้ง Bold"/>
              <a:sym typeface="อีฟดอวอิ้ง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87619" y="4161502"/>
            <a:ext cx="16712207" cy="691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7937" lvl="1" indent="-233969" algn="l">
              <a:lnSpc>
                <a:spcPts val="2557"/>
              </a:lnSpc>
              <a:buFont typeface="Arial"/>
              <a:buChar char="•"/>
            </a:pP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Los </a:t>
            </a:r>
            <a:r>
              <a:rPr lang="en-US" sz="2167" b="1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edificios</a:t>
            </a: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67" b="1" u="sng" spc="433" dirty="0">
                <a:solidFill>
                  <a:schemeClr val="accent3"/>
                </a:solidFill>
                <a:highlight>
                  <a:srgbClr val="00FFFF"/>
                </a:highlight>
                <a:latin typeface="อีฟดอวอิ้ง Bold"/>
                <a:cs typeface="อีฟดอวอิ้ง Bold"/>
                <a:sym typeface="อีฟดอวอิ้ง Bold"/>
              </a:rPr>
              <a:t>sin </a:t>
            </a:r>
            <a:r>
              <a:rPr lang="en-US" sz="2167" b="1" u="sng" spc="433" dirty="0" err="1">
                <a:solidFill>
                  <a:schemeClr val="accent3"/>
                </a:solidFill>
                <a:highlight>
                  <a:srgbClr val="00FFFF"/>
                </a:highlight>
                <a:latin typeface="อีฟดอวอิ้ง Bold"/>
                <a:cs typeface="อีฟดอวอิ้ง Bold"/>
                <a:sym typeface="อีฟดอวอิ้ง Bold"/>
              </a:rPr>
              <a:t>adosar</a:t>
            </a: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67" b="1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poseen</a:t>
            </a: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67" b="1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una</a:t>
            </a: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67" b="1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susceptibilidad</a:t>
            </a: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al </a:t>
            </a:r>
            <a:r>
              <a:rPr lang="en-US" sz="2167" b="1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derrumbamiento</a:t>
            </a: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entre un </a:t>
            </a:r>
            <a:r>
              <a:rPr lang="en-US" sz="2167" b="1" u="sng" spc="433" dirty="0">
                <a:solidFill>
                  <a:schemeClr val="accent3"/>
                </a:solidFill>
                <a:highlight>
                  <a:srgbClr val="00FFFF"/>
                </a:highlight>
                <a:latin typeface="อีฟดอวอิ้ง Bold"/>
                <a:cs typeface="อีฟดอวอิ้ง Bold"/>
                <a:sym typeface="อีฟดอวอิ้ง Bold"/>
              </a:rPr>
              <a:t>2.79 y un 5.5 mayor</a:t>
            </a: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con </a:t>
            </a:r>
            <a:r>
              <a:rPr lang="en-US" sz="2167" b="1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respecto</a:t>
            </a: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a </a:t>
            </a:r>
            <a:r>
              <a:rPr lang="en-US" sz="2167" b="1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los</a:t>
            </a: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67" b="1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edificios</a:t>
            </a: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con </a:t>
            </a:r>
            <a:r>
              <a:rPr lang="en-US" sz="2167" b="1" u="sng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3 </a:t>
            </a:r>
            <a:r>
              <a:rPr lang="en-US" sz="2167" b="1" u="sng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lados</a:t>
            </a:r>
            <a:r>
              <a:rPr lang="en-US" sz="2167" b="1" u="sng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67" b="1" u="sng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adosados</a:t>
            </a:r>
            <a:endParaRPr lang="en-US" sz="2167" b="1" u="sng" spc="433" dirty="0">
              <a:solidFill>
                <a:schemeClr val="accent3"/>
              </a:solidFill>
              <a:latin typeface="อีฟดอวอิ้ง Bold"/>
              <a:ea typeface="อีฟดอวอิ้ง Bold"/>
              <a:cs typeface="อีฟดอวอิ้ง Bold"/>
              <a:sym typeface="อีฟดอวอิ้ง Bold"/>
            </a:endParaRPr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46C84FA4-92A8-1973-7B0E-197906F80994}"/>
              </a:ext>
            </a:extLst>
          </p:cNvPr>
          <p:cNvGrpSpPr/>
          <p:nvPr/>
        </p:nvGrpSpPr>
        <p:grpSpPr>
          <a:xfrm>
            <a:off x="1188720" y="5072136"/>
            <a:ext cx="17435233" cy="314189"/>
            <a:chOff x="1188720" y="5072136"/>
            <a:chExt cx="17435233" cy="314189"/>
          </a:xfrm>
        </p:grpSpPr>
        <p:grpSp>
          <p:nvGrpSpPr>
            <p:cNvPr id="14" name="Group 14"/>
            <p:cNvGrpSpPr/>
            <p:nvPr/>
          </p:nvGrpSpPr>
          <p:grpSpPr>
            <a:xfrm>
              <a:off x="1188720" y="5159744"/>
              <a:ext cx="534430" cy="200160"/>
              <a:chOff x="0" y="0"/>
              <a:chExt cx="812800" cy="304417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30441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04417">
                    <a:moveTo>
                      <a:pt x="0" y="0"/>
                    </a:moveTo>
                    <a:lnTo>
                      <a:pt x="609600" y="0"/>
                    </a:lnTo>
                    <a:lnTo>
                      <a:pt x="812800" y="152209"/>
                    </a:lnTo>
                    <a:lnTo>
                      <a:pt x="609600" y="304417"/>
                    </a:lnTo>
                    <a:lnTo>
                      <a:pt x="0" y="304417"/>
                    </a:lnTo>
                    <a:lnTo>
                      <a:pt x="203200" y="1522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131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177800" y="-38100"/>
                <a:ext cx="558800" cy="3425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78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1911746" y="5072136"/>
              <a:ext cx="16712207" cy="3141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439"/>
                </a:lnSpc>
              </a:pPr>
              <a:r>
                <a:rPr lang="en-US" sz="2067" b="1" spc="413" dirty="0">
                  <a:solidFill>
                    <a:schemeClr val="accent3"/>
                  </a:solidFill>
                  <a:latin typeface="อีฟดอวอิ้ง Bold"/>
                  <a:ea typeface="อีฟดอวอิ้ง Bold"/>
                  <a:cs typeface="อีฟดอวอิ้ง Bold"/>
                  <a:sym typeface="อีฟดอวอิ้ง Bold"/>
                </a:rPr>
                <a:t>Se </a:t>
              </a:r>
              <a:r>
                <a:rPr lang="en-US" sz="2067" b="1" u="sng" spc="413" dirty="0">
                  <a:solidFill>
                    <a:schemeClr val="accent3"/>
                  </a:solidFill>
                  <a:latin typeface="อีฟดอวอิ้ง Bold"/>
                  <a:ea typeface="อีฟดอวอิ้ง Bold"/>
                  <a:cs typeface="อีฟดอวอิ้ง Bold"/>
                  <a:sym typeface="อีฟดอวอิ้ง Bold"/>
                </a:rPr>
                <a:t>CONFIRMA</a:t>
              </a:r>
              <a:r>
                <a:rPr lang="en-US" sz="2067" b="1" spc="413" dirty="0">
                  <a:solidFill>
                    <a:schemeClr val="accent3"/>
                  </a:solidFill>
                  <a:latin typeface="อีฟดอวอิ้ง Bold"/>
                  <a:ea typeface="อีฟดอวอิ้ง Bold"/>
                  <a:cs typeface="อีฟดอวอิ้ง Bold"/>
                  <a:sym typeface="อีฟดอวอิ้ง Bold"/>
                </a:rPr>
                <a:t> </a:t>
              </a:r>
              <a:r>
                <a:rPr lang="en-US" sz="2067" b="1" spc="413" dirty="0" err="1">
                  <a:solidFill>
                    <a:schemeClr val="accent3"/>
                  </a:solidFill>
                  <a:latin typeface="อีฟดอวอิ้ง Bold"/>
                  <a:ea typeface="อีฟดอวอิ้ง Bold"/>
                  <a:cs typeface="อีฟดอวอิ้ง Bold"/>
                  <a:sym typeface="อีฟดอวอิ้ง Bold"/>
                </a:rPr>
                <a:t>nuestra</a:t>
              </a:r>
              <a:r>
                <a:rPr lang="en-US" sz="2067" b="1" spc="413" dirty="0">
                  <a:solidFill>
                    <a:schemeClr val="accent3"/>
                  </a:solidFill>
                  <a:latin typeface="อีฟดอวอิ้ง Bold"/>
                  <a:ea typeface="อีฟดอวอิ้ง Bold"/>
                  <a:cs typeface="อีฟดอวอิ้ง Bold"/>
                  <a:sym typeface="อีฟดอวอิ้ง Bold"/>
                </a:rPr>
                <a:t> </a:t>
              </a:r>
              <a:r>
                <a:rPr lang="en-US" sz="2067" b="1" spc="413" dirty="0" err="1">
                  <a:solidFill>
                    <a:schemeClr val="accent3"/>
                  </a:solidFill>
                  <a:latin typeface="อีฟดอวอิ้ง Bold"/>
                  <a:ea typeface="อีฟดอวอิ้ง Bold"/>
                  <a:cs typeface="อีฟดอวอิ้ง Bold"/>
                  <a:sym typeface="อีฟดอวอิ้ง Bold"/>
                </a:rPr>
                <a:t>hipótesis</a:t>
              </a:r>
              <a:r>
                <a:rPr lang="en-US" sz="2067" b="1" spc="413" dirty="0">
                  <a:solidFill>
                    <a:schemeClr val="accent3"/>
                  </a:solidFill>
                  <a:latin typeface="อีฟดอวอิ้ง Bold"/>
                  <a:ea typeface="อีฟดอวอิ้ง Bold"/>
                  <a:cs typeface="อีฟดอวอิ้ง Bold"/>
                  <a:sym typeface="อีฟดอวอิ้ง Bold"/>
                </a:rPr>
                <a:t> ⟶ A </a:t>
              </a:r>
              <a:r>
                <a:rPr lang="en-US" sz="2167" b="1" u="sng" spc="433" dirty="0">
                  <a:solidFill>
                    <a:schemeClr val="accent3"/>
                  </a:solidFill>
                  <a:highlight>
                    <a:srgbClr val="00FFFF"/>
                  </a:highlight>
                  <a:latin typeface="อีฟดอวอิ้ง Bold"/>
                  <a:cs typeface="อีฟดอวอิ้ง Bold"/>
                  <a:sym typeface="อีฟดอวอิ้ง Bold"/>
                </a:rPr>
                <a:t>mayor </a:t>
              </a:r>
              <a:r>
                <a:rPr lang="en-US" sz="2167" b="1" u="sng" spc="433" dirty="0" err="1">
                  <a:solidFill>
                    <a:schemeClr val="accent3"/>
                  </a:solidFill>
                  <a:highlight>
                    <a:srgbClr val="00FFFF"/>
                  </a:highlight>
                  <a:latin typeface="อีฟดอวอิ้ง Bold"/>
                  <a:cs typeface="อีฟดอวอิ้ง Bold"/>
                  <a:sym typeface="อีฟดอวอิ้ง Bold"/>
                </a:rPr>
                <a:t>adosamiento</a:t>
              </a:r>
              <a:r>
                <a:rPr lang="en-US" sz="2167" b="1" u="sng" spc="433" dirty="0">
                  <a:solidFill>
                    <a:schemeClr val="accent3"/>
                  </a:solidFill>
                  <a:highlight>
                    <a:srgbClr val="00FFFF"/>
                  </a:highlight>
                  <a:latin typeface="อีฟดอวอิ้ง Bold"/>
                  <a:cs typeface="อีฟดอวอิ้ง Bold"/>
                  <a:sym typeface="อีฟดอวอิ้ง Bold"/>
                </a:rPr>
                <a:t> </a:t>
              </a:r>
              <a:r>
                <a:rPr lang="en-US" sz="2067" b="1" spc="413" dirty="0">
                  <a:solidFill>
                    <a:schemeClr val="accent3"/>
                  </a:solidFill>
                  <a:latin typeface="อีฟดอวอิ้ง Bold"/>
                  <a:ea typeface="อีฟดอวอิ้ง Bold"/>
                  <a:cs typeface="อีฟดอวอิ้ง Bold"/>
                  <a:sym typeface="อีฟดอวอิ้ง Bold"/>
                </a:rPr>
                <a:t>⟶ </a:t>
              </a:r>
              <a:r>
                <a:rPr lang="en-US" sz="2167" b="1" u="sng" spc="433" dirty="0">
                  <a:solidFill>
                    <a:schemeClr val="accent3"/>
                  </a:solidFill>
                  <a:highlight>
                    <a:srgbClr val="00FFFF"/>
                  </a:highlight>
                  <a:latin typeface="อีฟดอวอิ้ง Bold"/>
                  <a:cs typeface="อีฟดอวอิ้ง Bold"/>
                  <a:sym typeface="อีฟดอวอิ้ง Bold"/>
                </a:rPr>
                <a:t>mayor </a:t>
              </a:r>
              <a:r>
                <a:rPr lang="en-US" sz="2167" b="1" u="sng" spc="433" dirty="0" err="1">
                  <a:solidFill>
                    <a:schemeClr val="accent3"/>
                  </a:solidFill>
                  <a:highlight>
                    <a:srgbClr val="00FFFF"/>
                  </a:highlight>
                  <a:latin typeface="อีฟดอวอิ้ง Bold"/>
                  <a:cs typeface="อีฟดอวอิ้ง Bold"/>
                  <a:sym typeface="อีฟดอวอิ้ง Bold"/>
                </a:rPr>
                <a:t>resistencia</a:t>
              </a:r>
              <a:endParaRPr lang="en-US" sz="2167" b="1" u="sng" spc="433" dirty="0">
                <a:solidFill>
                  <a:schemeClr val="accent3"/>
                </a:solidFill>
                <a:highlight>
                  <a:srgbClr val="00FFFF"/>
                </a:highlight>
                <a:latin typeface="อีฟดอวอิ้ง Bold"/>
                <a:cs typeface="อีฟดอวอิ้ง Bold"/>
                <a:sym typeface="อีฟดอวอิ้ง Bold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71812" y="5663042"/>
            <a:ext cx="17505044" cy="425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4"/>
              </a:lnSpc>
            </a:pPr>
            <a:r>
              <a:rPr lang="en-US" sz="2800" b="1" spc="560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2.</a:t>
            </a:r>
            <a:r>
              <a:rPr lang="en-US" sz="2800" b="1" u="sng" spc="560" dirty="0">
                <a:solidFill>
                  <a:schemeClr val="accent3"/>
                </a:solidFill>
                <a:highlight>
                  <a:srgbClr val="00FFFF"/>
                </a:highlight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SEGUNDA HIPÓTESIS</a:t>
            </a:r>
            <a:r>
              <a:rPr lang="en-US" sz="2800" b="1" spc="560" dirty="0">
                <a:solidFill>
                  <a:schemeClr val="accent3"/>
                </a:solidFill>
                <a:highlight>
                  <a:srgbClr val="00FFFF"/>
                </a:highlight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99404" y="6117829"/>
            <a:ext cx="16712207" cy="691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7937" lvl="1" indent="-233969" algn="l">
              <a:lnSpc>
                <a:spcPts val="2557"/>
              </a:lnSpc>
              <a:buFont typeface="Arial"/>
              <a:buChar char="•"/>
            </a:pP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El </a:t>
            </a:r>
            <a:r>
              <a:rPr lang="en-US" sz="2167" b="1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número</a:t>
            </a: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de </a:t>
            </a:r>
            <a:r>
              <a:rPr lang="en-US" sz="2167" b="1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pisos</a:t>
            </a: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67" b="1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está</a:t>
            </a: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67" b="1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relacionado</a:t>
            </a: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67" b="1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significativamente</a:t>
            </a: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con </a:t>
            </a:r>
            <a:r>
              <a:rPr lang="en-US" sz="2167" b="1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el</a:t>
            </a: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67" b="1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grado</a:t>
            </a: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de </a:t>
            </a:r>
            <a:r>
              <a:rPr lang="en-US" sz="2167" b="1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destrucción</a:t>
            </a: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que </a:t>
            </a:r>
            <a:r>
              <a:rPr lang="en-US" sz="2167" b="1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sufrieron</a:t>
            </a: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67" b="1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tras</a:t>
            </a: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67" b="1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el</a:t>
            </a: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67" b="1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terremoto</a:t>
            </a: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de Gorkha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99404" y="6790084"/>
            <a:ext cx="17706617" cy="1015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7937" lvl="1" indent="-233969" algn="l">
              <a:lnSpc>
                <a:spcPts val="2557"/>
              </a:lnSpc>
              <a:buFont typeface="Arial"/>
              <a:buChar char="•"/>
            </a:pPr>
            <a:r>
              <a:rPr lang="en-US" sz="2167" b="1" u="sng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En </a:t>
            </a:r>
            <a:r>
              <a:rPr lang="en-US" sz="2167" b="1" u="sng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los</a:t>
            </a:r>
            <a:r>
              <a:rPr lang="en-US" sz="2167" b="1" u="sng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67" b="1" u="sng" spc="433" dirty="0" err="1">
                <a:solidFill>
                  <a:schemeClr val="accent3"/>
                </a:solidFill>
                <a:highlight>
                  <a:srgbClr val="00FFFF"/>
                </a:highlight>
                <a:latin typeface="อีฟดอวอิ้ง Bold"/>
                <a:cs typeface="อีฟดอวอิ้ง Bold"/>
                <a:sym typeface="อีฟดอวอิ้ง Bold"/>
              </a:rPr>
              <a:t>distritos</a:t>
            </a:r>
            <a:r>
              <a:rPr lang="en-US" sz="2167" b="1" u="sng" spc="433" dirty="0">
                <a:solidFill>
                  <a:schemeClr val="accent3"/>
                </a:solidFill>
                <a:highlight>
                  <a:srgbClr val="00FFFF"/>
                </a:highlight>
                <a:latin typeface="อีฟดอวอิ้ง Bold"/>
                <a:cs typeface="อีฟดอวอิ้ง Bold"/>
                <a:sym typeface="อีฟดอวอิ้ง Bold"/>
              </a:rPr>
              <a:t> de Gorkha y </a:t>
            </a:r>
            <a:r>
              <a:rPr lang="en-US" sz="2167" b="1" u="sng" spc="433" dirty="0" err="1">
                <a:solidFill>
                  <a:schemeClr val="accent3"/>
                </a:solidFill>
                <a:highlight>
                  <a:srgbClr val="00FFFF"/>
                </a:highlight>
                <a:latin typeface="อีฟดอวอิ้ง Bold"/>
                <a:cs typeface="อีฟดอวอิ้ง Bold"/>
                <a:sym typeface="อีฟดอวอิ้ง Bold"/>
              </a:rPr>
              <a:t>Dolakha</a:t>
            </a:r>
            <a:r>
              <a:rPr lang="en-US" sz="2167" b="1" u="sng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: </a:t>
            </a:r>
          </a:p>
          <a:p>
            <a:pPr algn="l">
              <a:lnSpc>
                <a:spcPts val="2557"/>
              </a:lnSpc>
            </a:pP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⟶ mayor </a:t>
            </a:r>
            <a:r>
              <a:rPr lang="en-US" sz="2167" b="1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resistencia</a:t>
            </a: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al </a:t>
            </a:r>
            <a:r>
              <a:rPr lang="en-US" sz="2167" b="1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colapso</a:t>
            </a: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de </a:t>
            </a:r>
            <a:r>
              <a:rPr lang="en-US" sz="2167" b="1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los</a:t>
            </a: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67" b="1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edificios</a:t>
            </a: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de 1 planta y 4 o </a:t>
            </a:r>
            <a:r>
              <a:rPr lang="en-US" sz="2167" b="1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más</a:t>
            </a: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67" b="1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pisos</a:t>
            </a:r>
            <a:endParaRPr lang="en-US" sz="2167" b="1" spc="433" dirty="0">
              <a:solidFill>
                <a:schemeClr val="accent3"/>
              </a:solidFill>
              <a:latin typeface="อีฟดอวอิ้ง Bold"/>
              <a:ea typeface="อีฟดอวอิ้ง Bold"/>
              <a:cs typeface="อีฟดอวอิ้ง Bold"/>
              <a:sym typeface="อีฟดอวอิ้ง Bold"/>
            </a:endParaRPr>
          </a:p>
          <a:p>
            <a:pPr algn="l">
              <a:lnSpc>
                <a:spcPts val="2557"/>
              </a:lnSpc>
            </a:pP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⟶ mayor </a:t>
            </a:r>
            <a:r>
              <a:rPr lang="en-US" sz="2167" b="1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susceptibilidad</a:t>
            </a: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al </a:t>
            </a:r>
            <a:r>
              <a:rPr lang="en-US" sz="2167" b="1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colapso</a:t>
            </a: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de </a:t>
            </a:r>
            <a:r>
              <a:rPr lang="en-US" sz="2167" b="1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los</a:t>
            </a: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67" b="1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edificios</a:t>
            </a: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de 2 y 3 </a:t>
            </a:r>
            <a:r>
              <a:rPr lang="en-US" sz="2167" b="1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plantas</a:t>
            </a:r>
            <a:endParaRPr lang="en-US" sz="2167" b="1" spc="433" dirty="0">
              <a:solidFill>
                <a:schemeClr val="accent3"/>
              </a:solidFill>
              <a:latin typeface="อีฟดอวอิ้ง Bold"/>
              <a:ea typeface="อีฟดอวอิ้ง Bold"/>
              <a:cs typeface="อีฟดอวอิ้ง Bold"/>
              <a:sym typeface="อีฟดอวอิ้ง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99404" y="7786190"/>
            <a:ext cx="17706617" cy="1015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7937" lvl="1" indent="-233969" algn="l">
              <a:lnSpc>
                <a:spcPts val="2557"/>
              </a:lnSpc>
              <a:buFont typeface="Arial"/>
              <a:buChar char="•"/>
            </a:pPr>
            <a:r>
              <a:rPr lang="en-US" sz="2167" b="1" u="sng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En </a:t>
            </a:r>
            <a:r>
              <a:rPr lang="en-US" sz="2167" b="1" u="sng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el</a:t>
            </a:r>
            <a:r>
              <a:rPr lang="en-US" sz="2167" b="1" u="sng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67" b="1" u="sng" spc="433" dirty="0" err="1">
                <a:solidFill>
                  <a:schemeClr val="accent3"/>
                </a:solidFill>
                <a:highlight>
                  <a:srgbClr val="00FFFF"/>
                </a:highlight>
                <a:latin typeface="อีฟดอวอิ้ง Bold"/>
                <a:cs typeface="อีฟดอวอิ้ง Bold"/>
                <a:sym typeface="อีฟดอวอิ้ง Bold"/>
              </a:rPr>
              <a:t>distrito</a:t>
            </a:r>
            <a:r>
              <a:rPr lang="en-US" sz="2167" b="1" u="sng" spc="433" dirty="0">
                <a:solidFill>
                  <a:schemeClr val="accent3"/>
                </a:solidFill>
                <a:highlight>
                  <a:srgbClr val="00FFFF"/>
                </a:highlight>
                <a:latin typeface="อีฟดอวอิ้ง Bold"/>
                <a:cs typeface="อีฟดอวอิ้ง Bold"/>
                <a:sym typeface="อีฟดอวอิ้ง Bold"/>
              </a:rPr>
              <a:t> de </a:t>
            </a:r>
            <a:r>
              <a:rPr lang="en-US" sz="2167" b="1" u="sng" spc="433" dirty="0" err="1">
                <a:solidFill>
                  <a:schemeClr val="accent3"/>
                </a:solidFill>
                <a:highlight>
                  <a:srgbClr val="00FFFF"/>
                </a:highlight>
                <a:latin typeface="อีฟดอวอิ้ง Bold"/>
                <a:cs typeface="อีฟดอวอิ้ง Bold"/>
                <a:sym typeface="อีฟดอวอิ้ง Bold"/>
              </a:rPr>
              <a:t>Makwanpur</a:t>
            </a:r>
            <a:r>
              <a:rPr lang="en-US" sz="2167" b="1" u="sng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: </a:t>
            </a:r>
          </a:p>
          <a:p>
            <a:pPr algn="l">
              <a:lnSpc>
                <a:spcPts val="2557"/>
              </a:lnSpc>
            </a:pP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⟶ mayor </a:t>
            </a:r>
            <a:r>
              <a:rPr lang="en-US" sz="2167" b="1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resistencia</a:t>
            </a: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al </a:t>
            </a:r>
            <a:r>
              <a:rPr lang="en-US" sz="2167" b="1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colapso</a:t>
            </a: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de </a:t>
            </a:r>
            <a:r>
              <a:rPr lang="en-US" sz="2167" b="1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los</a:t>
            </a: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67" b="1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edificios</a:t>
            </a: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de 1 planta</a:t>
            </a:r>
          </a:p>
          <a:p>
            <a:pPr algn="l">
              <a:lnSpc>
                <a:spcPts val="2557"/>
              </a:lnSpc>
            </a:pP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⟶ mayor </a:t>
            </a:r>
            <a:r>
              <a:rPr lang="en-US" sz="2167" b="1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susceptibilidad</a:t>
            </a: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al </a:t>
            </a:r>
            <a:r>
              <a:rPr lang="en-US" sz="2167" b="1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colapso</a:t>
            </a: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de </a:t>
            </a:r>
            <a:r>
              <a:rPr lang="en-US" sz="2167" b="1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los</a:t>
            </a: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67" b="1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edificios</a:t>
            </a: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de 2 </a:t>
            </a:r>
            <a:r>
              <a:rPr lang="en-US" sz="2167" b="1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plantas</a:t>
            </a:r>
            <a:endParaRPr lang="en-US" sz="2167" b="1" spc="433" dirty="0">
              <a:solidFill>
                <a:schemeClr val="accent3"/>
              </a:solidFill>
              <a:latin typeface="อีฟดอวอิ้ง Bold"/>
              <a:ea typeface="อีฟดอวอิ้ง Bold"/>
              <a:cs typeface="อีฟดอวอิ้ง Bold"/>
              <a:sym typeface="อีฟดอวอิ้ง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59354" y="8738081"/>
            <a:ext cx="17706617" cy="1015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7937" lvl="1" indent="-233969" algn="l">
              <a:lnSpc>
                <a:spcPts val="2557"/>
              </a:lnSpc>
              <a:buFont typeface="Arial"/>
              <a:buChar char="•"/>
            </a:pPr>
            <a:r>
              <a:rPr lang="en-US" sz="2167" b="1" u="sng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En </a:t>
            </a:r>
            <a:r>
              <a:rPr lang="en-US" sz="2167" b="1" u="sng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el</a:t>
            </a:r>
            <a:r>
              <a:rPr lang="en-US" sz="2167" b="1" u="sng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67" b="1" u="sng" spc="433" dirty="0" err="1">
                <a:solidFill>
                  <a:schemeClr val="accent3"/>
                </a:solidFill>
                <a:highlight>
                  <a:srgbClr val="00FFFF"/>
                </a:highlight>
                <a:latin typeface="อีฟดอวอิ้ง Bold"/>
                <a:cs typeface="อีฟดอวอิ้ง Bold"/>
                <a:sym typeface="อีฟดอวอิ้ง Bold"/>
              </a:rPr>
              <a:t>distrito</a:t>
            </a:r>
            <a:r>
              <a:rPr lang="en-US" sz="2167" b="1" u="sng" spc="433" dirty="0">
                <a:solidFill>
                  <a:schemeClr val="accent3"/>
                </a:solidFill>
                <a:highlight>
                  <a:srgbClr val="00FFFF"/>
                </a:highlight>
                <a:latin typeface="อีฟดอวอิ้ง Bold"/>
                <a:cs typeface="อีฟดอวอิ้ง Bold"/>
                <a:sym typeface="อีฟดอวอิ้ง Bold"/>
              </a:rPr>
              <a:t> de </a:t>
            </a:r>
            <a:r>
              <a:rPr lang="en-US" sz="2167" b="1" u="sng" spc="433" dirty="0" err="1">
                <a:solidFill>
                  <a:schemeClr val="accent3"/>
                </a:solidFill>
                <a:highlight>
                  <a:srgbClr val="00FFFF"/>
                </a:highlight>
                <a:latin typeface="อีฟดอวอิ้ง Bold"/>
                <a:cs typeface="อีฟดอวอิ้ง Bold"/>
                <a:sym typeface="อีฟดอวอิ้ง Bold"/>
              </a:rPr>
              <a:t>Rasuwa</a:t>
            </a:r>
            <a:r>
              <a:rPr lang="en-US" sz="2167" b="1" u="sng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: </a:t>
            </a:r>
          </a:p>
          <a:p>
            <a:pPr algn="l">
              <a:lnSpc>
                <a:spcPts val="2557"/>
              </a:lnSpc>
            </a:pP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⟶ mayor </a:t>
            </a:r>
            <a:r>
              <a:rPr lang="en-US" sz="2167" b="1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resistencia</a:t>
            </a: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al </a:t>
            </a:r>
            <a:r>
              <a:rPr lang="en-US" sz="2167" b="1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colapso</a:t>
            </a: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de </a:t>
            </a:r>
            <a:r>
              <a:rPr lang="en-US" sz="2167" b="1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los</a:t>
            </a: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67" b="1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edificios</a:t>
            </a: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de 4 o </a:t>
            </a:r>
            <a:r>
              <a:rPr lang="en-US" sz="2167" b="1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más</a:t>
            </a:r>
            <a:r>
              <a:rPr lang="en-US" sz="2167" b="1" spc="433" dirty="0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67" b="1" spc="433" dirty="0" err="1">
                <a:solidFill>
                  <a:schemeClr val="accent3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plantas</a:t>
            </a:r>
            <a:endParaRPr lang="en-US" sz="2167" b="1" spc="433" dirty="0">
              <a:solidFill>
                <a:schemeClr val="accent3"/>
              </a:solidFill>
              <a:latin typeface="อีฟดอวอิ้ง Bold"/>
              <a:ea typeface="อีฟดอวอิ้ง Bold"/>
              <a:cs typeface="อีฟดอวอิ้ง Bold"/>
              <a:sym typeface="อีฟดอวอิ้ง Bold"/>
            </a:endParaRPr>
          </a:p>
          <a:p>
            <a:pPr algn="l">
              <a:lnSpc>
                <a:spcPts val="2557"/>
              </a:lnSpc>
            </a:pPr>
            <a:endParaRPr lang="en-US" sz="2167" b="1" spc="433" dirty="0">
              <a:solidFill>
                <a:schemeClr val="accent3"/>
              </a:solidFill>
              <a:latin typeface="อีฟดอวอิ้ง Bold"/>
              <a:ea typeface="อีฟดอวอิ้ง Bold"/>
              <a:cs typeface="อีฟดอวอิ้ง Bold"/>
              <a:sym typeface="อีฟดอวอิ้ง Bold"/>
            </a:endParaRPr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952CE420-3AE9-B1D0-76C3-8433AB0BD3AA}"/>
              </a:ext>
            </a:extLst>
          </p:cNvPr>
          <p:cNvGrpSpPr/>
          <p:nvPr/>
        </p:nvGrpSpPr>
        <p:grpSpPr>
          <a:xfrm>
            <a:off x="639032" y="9575622"/>
            <a:ext cx="17464923" cy="314189"/>
            <a:chOff x="639032" y="9575622"/>
            <a:chExt cx="17464923" cy="314189"/>
          </a:xfrm>
        </p:grpSpPr>
        <p:grpSp>
          <p:nvGrpSpPr>
            <p:cNvPr id="23" name="Group 23"/>
            <p:cNvGrpSpPr/>
            <p:nvPr/>
          </p:nvGrpSpPr>
          <p:grpSpPr>
            <a:xfrm>
              <a:off x="639032" y="9634106"/>
              <a:ext cx="534430" cy="200160"/>
              <a:chOff x="0" y="0"/>
              <a:chExt cx="812800" cy="304417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30441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04417">
                    <a:moveTo>
                      <a:pt x="0" y="0"/>
                    </a:moveTo>
                    <a:lnTo>
                      <a:pt x="609600" y="0"/>
                    </a:lnTo>
                    <a:lnTo>
                      <a:pt x="812800" y="152209"/>
                    </a:lnTo>
                    <a:lnTo>
                      <a:pt x="609600" y="304417"/>
                    </a:lnTo>
                    <a:lnTo>
                      <a:pt x="0" y="304417"/>
                    </a:lnTo>
                    <a:lnTo>
                      <a:pt x="203200" y="1522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131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177800" y="-38100"/>
                <a:ext cx="558800" cy="3425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78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1240266" y="9575622"/>
              <a:ext cx="16863689" cy="3141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439"/>
                </a:lnSpc>
              </a:pPr>
              <a:r>
                <a:rPr lang="en-US" sz="2167" b="1" u="sng" spc="433" dirty="0">
                  <a:solidFill>
                    <a:schemeClr val="accent3"/>
                  </a:solidFill>
                  <a:highlight>
                    <a:srgbClr val="00FFFF"/>
                  </a:highlight>
                  <a:latin typeface="อีฟดอวอิ้ง Bold"/>
                  <a:cs typeface="อีฟดอวอิ้ง Bold"/>
                  <a:sym typeface="อีฟดอวอิ้ง Bold"/>
                </a:rPr>
                <a:t>NO SE CONFIRMA </a:t>
              </a:r>
              <a:r>
                <a:rPr lang="en-US" sz="2067" b="1" spc="413" dirty="0" err="1">
                  <a:solidFill>
                    <a:schemeClr val="accent3"/>
                  </a:solidFill>
                  <a:latin typeface="อีฟดอวอิ้ง Bold"/>
                  <a:ea typeface="อีฟดอวอิ้ง Bold"/>
                  <a:cs typeface="อีฟดอวอิ้ง Bold"/>
                  <a:sym typeface="อีฟดอวอิ้ง Bold"/>
                </a:rPr>
                <a:t>nuestra</a:t>
              </a:r>
              <a:r>
                <a:rPr lang="en-US" sz="2067" b="1" spc="413" dirty="0">
                  <a:solidFill>
                    <a:schemeClr val="accent3"/>
                  </a:solidFill>
                  <a:latin typeface="อีฟดอวอิ้ง Bold"/>
                  <a:ea typeface="อีฟดอวอิ้ง Bold"/>
                  <a:cs typeface="อีฟดอวอิ้ง Bold"/>
                  <a:sym typeface="อีฟดอวอิ้ง Bold"/>
                </a:rPr>
                <a:t> </a:t>
              </a:r>
              <a:r>
                <a:rPr lang="en-US" sz="2067" b="1" spc="413" dirty="0" err="1">
                  <a:solidFill>
                    <a:schemeClr val="accent3"/>
                  </a:solidFill>
                  <a:latin typeface="อีฟดอวอิ้ง Bold"/>
                  <a:ea typeface="อีฟดอวอิ้ง Bold"/>
                  <a:cs typeface="อีฟดอวอิ้ง Bold"/>
                  <a:sym typeface="อีฟดอวอิ้ง Bold"/>
                </a:rPr>
                <a:t>hipótesis</a:t>
              </a:r>
              <a:r>
                <a:rPr lang="en-US" sz="2067" b="1" spc="413" dirty="0">
                  <a:solidFill>
                    <a:schemeClr val="accent3"/>
                  </a:solidFill>
                  <a:latin typeface="อีฟดอวอิ้ง Bold"/>
                  <a:ea typeface="อีฟดอวอิ้ง Bold"/>
                  <a:cs typeface="อีฟดอวอิ้ง Bold"/>
                  <a:sym typeface="อีฟดอวอิ้ง Bold"/>
                </a:rPr>
                <a:t> ⟶ A </a:t>
              </a:r>
              <a:r>
                <a:rPr lang="en-US" sz="2067" b="1" spc="413" dirty="0" err="1">
                  <a:solidFill>
                    <a:schemeClr val="accent3"/>
                  </a:solidFill>
                  <a:latin typeface="อีฟดอวอิ้ง Bold"/>
                  <a:ea typeface="อีฟดอวอิ้ง Bold"/>
                  <a:cs typeface="อีฟดอวอิ้ง Bold"/>
                  <a:sym typeface="อีฟดอวอิ้ง Bold"/>
                </a:rPr>
                <a:t>partir</a:t>
              </a:r>
              <a:r>
                <a:rPr lang="en-US" sz="2067" b="1" spc="413" dirty="0">
                  <a:solidFill>
                    <a:schemeClr val="accent3"/>
                  </a:solidFill>
                  <a:latin typeface="อีฟดอวอิ้ง Bold"/>
                  <a:ea typeface="อีฟดอวอิ้ง Bold"/>
                  <a:cs typeface="อีฟดอวอิ้ง Bold"/>
                  <a:sym typeface="อีฟดอวอิ้ง Bold"/>
                </a:rPr>
                <a:t> </a:t>
              </a:r>
              <a:r>
                <a:rPr lang="en-US" sz="2167" b="1" u="sng" spc="433" dirty="0">
                  <a:solidFill>
                    <a:schemeClr val="accent3"/>
                  </a:solidFill>
                  <a:highlight>
                    <a:srgbClr val="00FFFF"/>
                  </a:highlight>
                  <a:latin typeface="อีฟดอวอิ้ง Bold"/>
                  <a:cs typeface="อีฟดอวอิ้ง Bold"/>
                  <a:sym typeface="อีฟดอวอิ้ง Bold"/>
                </a:rPr>
                <a:t>de 4 </a:t>
              </a:r>
              <a:r>
                <a:rPr lang="en-US" sz="2167" b="1" u="sng" spc="433" dirty="0" err="1">
                  <a:solidFill>
                    <a:schemeClr val="accent3"/>
                  </a:solidFill>
                  <a:highlight>
                    <a:srgbClr val="00FFFF"/>
                  </a:highlight>
                  <a:latin typeface="อีฟดอวอิ้ง Bold"/>
                  <a:cs typeface="อีฟดอวอิ้ง Bold"/>
                  <a:sym typeface="อีฟดอวอิ้ง Bold"/>
                </a:rPr>
                <a:t>plantas</a:t>
              </a:r>
              <a:r>
                <a:rPr lang="en-US" sz="2167" b="1" u="sng" spc="433" dirty="0">
                  <a:solidFill>
                    <a:schemeClr val="accent3"/>
                  </a:solidFill>
                  <a:highlight>
                    <a:srgbClr val="00FFFF"/>
                  </a:highlight>
                  <a:latin typeface="อีฟดอวอิ้ง Bold"/>
                  <a:cs typeface="อีฟดอวอิ้ง Bold"/>
                  <a:sym typeface="อีฟดอวอิ้ง Bold"/>
                </a:rPr>
                <a:t> es </a:t>
              </a:r>
              <a:r>
                <a:rPr lang="en-US" sz="2167" b="1" u="sng" spc="433" dirty="0" err="1">
                  <a:solidFill>
                    <a:schemeClr val="accent3"/>
                  </a:solidFill>
                  <a:highlight>
                    <a:srgbClr val="00FFFF"/>
                  </a:highlight>
                  <a:latin typeface="อีฟดอวอิ้ง Bold"/>
                  <a:cs typeface="อีฟดอวอิ้ง Bold"/>
                  <a:sym typeface="อีฟดอวอิ้ง Bold"/>
                </a:rPr>
                <a:t>más</a:t>
              </a:r>
              <a:r>
                <a:rPr lang="en-US" sz="2167" b="1" u="sng" spc="433" dirty="0">
                  <a:solidFill>
                    <a:schemeClr val="accent3"/>
                  </a:solidFill>
                  <a:highlight>
                    <a:srgbClr val="00FFFF"/>
                  </a:highlight>
                  <a:latin typeface="อีฟดอวอิ้ง Bold"/>
                  <a:cs typeface="อีฟดอวอิ้ง Bold"/>
                  <a:sym typeface="อีฟดอวอิ้ง Bold"/>
                </a:rPr>
                <a:t> </a:t>
              </a:r>
              <a:r>
                <a:rPr lang="en-US" sz="2167" b="1" u="sng" spc="433" dirty="0" err="1">
                  <a:solidFill>
                    <a:schemeClr val="accent3"/>
                  </a:solidFill>
                  <a:highlight>
                    <a:srgbClr val="00FFFF"/>
                  </a:highlight>
                  <a:latin typeface="อีฟดอวอิ้ง Bold"/>
                  <a:cs typeface="อีฟดอวอิ้ง Bold"/>
                  <a:sym typeface="อีฟดอวอิ้ง Bold"/>
                </a:rPr>
                <a:t>resistente</a:t>
              </a:r>
              <a:r>
                <a:rPr lang="en-US" sz="2167" b="1" u="sng" spc="433" dirty="0">
                  <a:solidFill>
                    <a:schemeClr val="accent3"/>
                  </a:solidFill>
                  <a:highlight>
                    <a:srgbClr val="00FFFF"/>
                  </a:highlight>
                  <a:latin typeface="อีฟดอวอิ้ง Bold"/>
                  <a:cs typeface="อีฟดอวอิ้ง Bold"/>
                  <a:sym typeface="อีฟดอวอิ้ง Bold"/>
                </a:rPr>
                <a:t> que 2 o 3 </a:t>
              </a:r>
              <a:r>
                <a:rPr lang="en-US" sz="2167" b="1" u="sng" spc="433" dirty="0" err="1">
                  <a:solidFill>
                    <a:schemeClr val="accent3"/>
                  </a:solidFill>
                  <a:highlight>
                    <a:srgbClr val="00FFFF"/>
                  </a:highlight>
                  <a:latin typeface="อีฟดอวอิ้ง Bold"/>
                  <a:cs typeface="อีฟดอวอิ้ง Bold"/>
                  <a:sym typeface="อีฟดอวอิ้ง Bold"/>
                </a:rPr>
                <a:t>pisos</a:t>
              </a:r>
              <a:endParaRPr lang="en-US" sz="2167" b="1" u="sng" spc="433" dirty="0">
                <a:solidFill>
                  <a:schemeClr val="accent3"/>
                </a:solidFill>
                <a:highlight>
                  <a:srgbClr val="00FFFF"/>
                </a:highlight>
                <a:latin typeface="อีฟดอวอิ้ง Bold"/>
                <a:cs typeface="อีฟดอวอิ้ง Bold"/>
                <a:sym typeface="อีฟดอวอิ้ง Bold"/>
              </a:endParaRPr>
            </a:p>
          </p:txBody>
        </p:sp>
      </p:grpSp>
      <p:sp>
        <p:nvSpPr>
          <p:cNvPr id="27" name="TextBox 11">
            <a:extLst>
              <a:ext uri="{FF2B5EF4-FFF2-40B4-BE49-F238E27FC236}">
                <a16:creationId xmlns:a16="http://schemas.microsoft.com/office/drawing/2014/main" id="{4BE074CF-4A2F-B1B4-CC8E-5B6B2073EFB7}"/>
              </a:ext>
            </a:extLst>
          </p:cNvPr>
          <p:cNvSpPr txBox="1"/>
          <p:nvPr/>
        </p:nvSpPr>
        <p:spPr>
          <a:xfrm>
            <a:off x="105572" y="210947"/>
            <a:ext cx="18076856" cy="931281"/>
          </a:xfrm>
          <a:prstGeom prst="rect">
            <a:avLst/>
          </a:prstGeom>
          <a:solidFill>
            <a:srgbClr val="A2DBDF"/>
          </a:solidFill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552"/>
              </a:lnSpc>
              <a:spcBef>
                <a:spcPct val="0"/>
              </a:spcBef>
            </a:pPr>
            <a:r>
              <a:rPr lang="en-US" sz="5400" b="1" u="none" strike="noStrike" spc="1280" dirty="0">
                <a:solidFill>
                  <a:schemeClr val="accent1">
                    <a:lumMod val="75000"/>
                  </a:schemeClr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OBSERVACIONES Y CONCLUSIONES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800" decel="100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 decel="100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50" accel="100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50" accel="100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/>
      <p:bldP spid="11" grpId="0"/>
      <p:bldP spid="12" grpId="0"/>
      <p:bldP spid="13" grpId="0"/>
      <p:bldP spid="18" grpId="0"/>
      <p:bldP spid="19" grpId="0"/>
      <p:bldP spid="20" grpId="0" build="p" bldLvl="3"/>
      <p:bldP spid="21" grpId="0" build="p" bldLvl="3"/>
      <p:bldP spid="22" grpId="0" build="p" bldLvl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508" y="-3326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-21588" t="-21872" b="-21872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TextBox 3"/>
          <p:cNvSpPr txBox="1"/>
          <p:nvPr/>
        </p:nvSpPr>
        <p:spPr>
          <a:xfrm>
            <a:off x="4465588" y="3590582"/>
            <a:ext cx="9356823" cy="3371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71"/>
              </a:lnSpc>
            </a:pPr>
            <a:r>
              <a:rPr lang="en-US" sz="9022" b="1" dirty="0">
                <a:solidFill>
                  <a:srgbClr val="0002E9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¡MUCHAS GRACIAS POR SU ATENCIÓN!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36876" y="0"/>
            <a:ext cx="15251123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588" t="-21872" b="-21872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-1" y="87195"/>
            <a:ext cx="3495733" cy="1288678"/>
            <a:chOff x="-434738" y="0"/>
            <a:chExt cx="17718743" cy="1924032"/>
          </a:xfrm>
          <a:solidFill>
            <a:srgbClr val="AFE0E9"/>
          </a:solidFill>
        </p:grpSpPr>
        <p:sp>
          <p:nvSpPr>
            <p:cNvPr id="4" name="Freeform 4"/>
            <p:cNvSpPr/>
            <p:nvPr/>
          </p:nvSpPr>
          <p:spPr>
            <a:xfrm>
              <a:off x="-434738" y="16508"/>
              <a:ext cx="17718743" cy="1897361"/>
            </a:xfrm>
            <a:custGeom>
              <a:avLst/>
              <a:gdLst/>
              <a:ahLst/>
              <a:cxnLst/>
              <a:rect l="l" t="t" r="r" b="b"/>
              <a:pathLst>
                <a:path w="17258606" h="1897362">
                  <a:moveTo>
                    <a:pt x="17258606" y="1897362"/>
                  </a:moveTo>
                  <a:lnTo>
                    <a:pt x="0" y="1889742"/>
                  </a:lnTo>
                  <a:lnTo>
                    <a:pt x="0" y="671282"/>
                  </a:lnTo>
                  <a:lnTo>
                    <a:pt x="17780" y="19050"/>
                  </a:lnTo>
                  <a:lnTo>
                    <a:pt x="8604837" y="0"/>
                  </a:lnTo>
                  <a:lnTo>
                    <a:pt x="17239556" y="508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Freeform 5"/>
            <p:cNvSpPr/>
            <p:nvPr/>
          </p:nvSpPr>
          <p:spPr>
            <a:xfrm>
              <a:off x="-3810" y="0"/>
              <a:ext cx="17287815" cy="1924032"/>
            </a:xfrm>
            <a:custGeom>
              <a:avLst/>
              <a:gdLst/>
              <a:ahLst/>
              <a:cxnLst/>
              <a:rect l="l" t="t" r="r" b="b"/>
              <a:pathLst>
                <a:path w="17287815" h="1924032">
                  <a:moveTo>
                    <a:pt x="17253526" y="21590"/>
                  </a:moveTo>
                  <a:cubicBezTo>
                    <a:pt x="17254796" y="34290"/>
                    <a:pt x="17254796" y="44450"/>
                    <a:pt x="17256065" y="54610"/>
                  </a:cubicBezTo>
                  <a:cubicBezTo>
                    <a:pt x="17258606" y="92162"/>
                    <a:pt x="17259876" y="132446"/>
                    <a:pt x="17262415" y="171291"/>
                  </a:cubicBezTo>
                  <a:cubicBezTo>
                    <a:pt x="17262415" y="227401"/>
                    <a:pt x="17275115" y="1333777"/>
                    <a:pt x="17281465" y="1389887"/>
                  </a:cubicBezTo>
                  <a:cubicBezTo>
                    <a:pt x="17287815" y="1474772"/>
                    <a:pt x="17284006" y="1561095"/>
                    <a:pt x="17284006" y="1645979"/>
                  </a:cubicBezTo>
                  <a:cubicBezTo>
                    <a:pt x="17284006" y="1720793"/>
                    <a:pt x="17285276" y="1789851"/>
                    <a:pt x="17286546" y="1863072"/>
                  </a:cubicBezTo>
                  <a:cubicBezTo>
                    <a:pt x="17286546" y="1884662"/>
                    <a:pt x="17286546" y="1898632"/>
                    <a:pt x="17286546" y="1922762"/>
                  </a:cubicBezTo>
                  <a:cubicBezTo>
                    <a:pt x="17263687" y="1922762"/>
                    <a:pt x="17243365" y="1924032"/>
                    <a:pt x="17172534" y="1922762"/>
                  </a:cubicBezTo>
                  <a:cubicBezTo>
                    <a:pt x="16287196" y="1917682"/>
                    <a:pt x="15388237" y="1924032"/>
                    <a:pt x="14502899" y="1918952"/>
                  </a:cubicBezTo>
                  <a:cubicBezTo>
                    <a:pt x="13971695" y="1915142"/>
                    <a:pt x="13454115" y="1917682"/>
                    <a:pt x="12922911" y="1915142"/>
                  </a:cubicBezTo>
                  <a:cubicBezTo>
                    <a:pt x="12677740" y="1913872"/>
                    <a:pt x="12432570" y="1912602"/>
                    <a:pt x="12187399" y="1911332"/>
                  </a:cubicBezTo>
                  <a:cubicBezTo>
                    <a:pt x="12037573" y="1911332"/>
                    <a:pt x="11901368" y="1912602"/>
                    <a:pt x="11751540" y="1912602"/>
                  </a:cubicBezTo>
                  <a:cubicBezTo>
                    <a:pt x="11370164" y="1911332"/>
                    <a:pt x="10321379" y="1912602"/>
                    <a:pt x="9940003" y="1911332"/>
                  </a:cubicBezTo>
                  <a:cubicBezTo>
                    <a:pt x="9667591" y="1910062"/>
                    <a:pt x="4219357" y="1918952"/>
                    <a:pt x="3946945" y="1917682"/>
                  </a:cubicBezTo>
                  <a:cubicBezTo>
                    <a:pt x="3878842" y="1917682"/>
                    <a:pt x="3797119" y="1918952"/>
                    <a:pt x="3729016" y="1918952"/>
                  </a:cubicBezTo>
                  <a:cubicBezTo>
                    <a:pt x="3565569" y="1918952"/>
                    <a:pt x="3415742" y="1920222"/>
                    <a:pt x="3252295" y="1920222"/>
                  </a:cubicBezTo>
                  <a:cubicBezTo>
                    <a:pt x="2843678" y="1920222"/>
                    <a:pt x="2448681" y="1918952"/>
                    <a:pt x="2040063" y="1917682"/>
                  </a:cubicBezTo>
                  <a:cubicBezTo>
                    <a:pt x="1794893" y="1916412"/>
                    <a:pt x="1549722" y="1915142"/>
                    <a:pt x="1318172" y="1913872"/>
                  </a:cubicBezTo>
                  <a:cubicBezTo>
                    <a:pt x="882313" y="1912602"/>
                    <a:pt x="446455" y="1911332"/>
                    <a:pt x="48260" y="1911332"/>
                  </a:cubicBezTo>
                  <a:cubicBezTo>
                    <a:pt x="38100" y="1911332"/>
                    <a:pt x="29210" y="1911332"/>
                    <a:pt x="19050" y="1910062"/>
                  </a:cubicBezTo>
                  <a:cubicBezTo>
                    <a:pt x="10160" y="1908792"/>
                    <a:pt x="5080" y="1902442"/>
                    <a:pt x="7620" y="1893552"/>
                  </a:cubicBezTo>
                  <a:cubicBezTo>
                    <a:pt x="16510" y="1861787"/>
                    <a:pt x="12700" y="1825819"/>
                    <a:pt x="11430" y="1788412"/>
                  </a:cubicBezTo>
                  <a:cubicBezTo>
                    <a:pt x="10160" y="1712160"/>
                    <a:pt x="6350" y="1637347"/>
                    <a:pt x="7620" y="1561095"/>
                  </a:cubicBezTo>
                  <a:cubicBezTo>
                    <a:pt x="5080" y="1466139"/>
                    <a:pt x="0" y="290705"/>
                    <a:pt x="7620" y="194311"/>
                  </a:cubicBezTo>
                  <a:cubicBezTo>
                    <a:pt x="8890" y="175607"/>
                    <a:pt x="7620" y="155465"/>
                    <a:pt x="8890" y="136762"/>
                  </a:cubicBezTo>
                  <a:cubicBezTo>
                    <a:pt x="10160" y="106549"/>
                    <a:pt x="12700" y="73458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105940" y="30480"/>
                    <a:pt x="323870" y="29210"/>
                  </a:cubicBezTo>
                  <a:cubicBezTo>
                    <a:pt x="691625" y="25400"/>
                    <a:pt x="1059381" y="22860"/>
                    <a:pt x="1440758" y="20320"/>
                  </a:cubicBezTo>
                  <a:cubicBezTo>
                    <a:pt x="1699549" y="17780"/>
                    <a:pt x="1958340" y="16510"/>
                    <a:pt x="2203510" y="13970"/>
                  </a:cubicBezTo>
                  <a:cubicBezTo>
                    <a:pt x="2448681" y="11430"/>
                    <a:pt x="2707472" y="8890"/>
                    <a:pt x="2952643" y="8890"/>
                  </a:cubicBezTo>
                  <a:cubicBezTo>
                    <a:pt x="3225054" y="7620"/>
                    <a:pt x="3497466" y="10160"/>
                    <a:pt x="3769878" y="8890"/>
                  </a:cubicBezTo>
                  <a:cubicBezTo>
                    <a:pt x="4110392" y="8890"/>
                    <a:pt x="10280518" y="6350"/>
                    <a:pt x="10621032" y="5080"/>
                  </a:cubicBezTo>
                  <a:cubicBezTo>
                    <a:pt x="10947926" y="3810"/>
                    <a:pt x="11274820" y="2540"/>
                    <a:pt x="11615335" y="2540"/>
                  </a:cubicBezTo>
                  <a:cubicBezTo>
                    <a:pt x="12173779" y="1270"/>
                    <a:pt x="12718602" y="0"/>
                    <a:pt x="13277046" y="0"/>
                  </a:cubicBezTo>
                  <a:cubicBezTo>
                    <a:pt x="13508597" y="0"/>
                    <a:pt x="13753766" y="2540"/>
                    <a:pt x="13985316" y="2540"/>
                  </a:cubicBezTo>
                  <a:cubicBezTo>
                    <a:pt x="14625485" y="3810"/>
                    <a:pt x="15279271" y="5080"/>
                    <a:pt x="15919440" y="7620"/>
                  </a:cubicBezTo>
                  <a:cubicBezTo>
                    <a:pt x="16259954" y="8890"/>
                    <a:pt x="16600470" y="12700"/>
                    <a:pt x="16940984" y="16510"/>
                  </a:cubicBezTo>
                  <a:cubicBezTo>
                    <a:pt x="17022708" y="16510"/>
                    <a:pt x="17104431" y="16510"/>
                    <a:pt x="17172534" y="16510"/>
                  </a:cubicBezTo>
                  <a:cubicBezTo>
                    <a:pt x="17234476" y="17780"/>
                    <a:pt x="17243365" y="20320"/>
                    <a:pt x="17253526" y="21590"/>
                  </a:cubicBezTo>
                  <a:close/>
                  <a:moveTo>
                    <a:pt x="17263687" y="1906252"/>
                  </a:moveTo>
                  <a:cubicBezTo>
                    <a:pt x="17264956" y="1889742"/>
                    <a:pt x="17266226" y="1877042"/>
                    <a:pt x="17266226" y="1864342"/>
                  </a:cubicBezTo>
                  <a:cubicBezTo>
                    <a:pt x="17264956" y="1782658"/>
                    <a:pt x="17263687" y="1706406"/>
                    <a:pt x="17263687" y="1624398"/>
                  </a:cubicBezTo>
                  <a:cubicBezTo>
                    <a:pt x="17263687" y="1586992"/>
                    <a:pt x="17266226" y="1549585"/>
                    <a:pt x="17264956" y="1512178"/>
                  </a:cubicBezTo>
                  <a:cubicBezTo>
                    <a:pt x="17264956" y="1477649"/>
                    <a:pt x="17263687" y="1441681"/>
                    <a:pt x="17262415" y="1407152"/>
                  </a:cubicBezTo>
                  <a:cubicBezTo>
                    <a:pt x="17257337" y="1353919"/>
                    <a:pt x="17245906" y="251860"/>
                    <a:pt x="17245906" y="198627"/>
                  </a:cubicBezTo>
                  <a:cubicBezTo>
                    <a:pt x="17243365" y="154027"/>
                    <a:pt x="17240826" y="107988"/>
                    <a:pt x="17238287" y="63500"/>
                  </a:cubicBezTo>
                  <a:cubicBezTo>
                    <a:pt x="17237015" y="44450"/>
                    <a:pt x="17235746" y="43180"/>
                    <a:pt x="17131672" y="41910"/>
                  </a:cubicBezTo>
                  <a:cubicBezTo>
                    <a:pt x="17090810" y="41910"/>
                    <a:pt x="17063569" y="41910"/>
                    <a:pt x="17022708" y="40640"/>
                  </a:cubicBezTo>
                  <a:cubicBezTo>
                    <a:pt x="16682194" y="36830"/>
                    <a:pt x="16328057" y="31750"/>
                    <a:pt x="15987543" y="30480"/>
                  </a:cubicBezTo>
                  <a:cubicBezTo>
                    <a:pt x="15156687" y="26670"/>
                    <a:pt x="14312211" y="25400"/>
                    <a:pt x="13481356" y="22860"/>
                  </a:cubicBezTo>
                  <a:cubicBezTo>
                    <a:pt x="13358770" y="22860"/>
                    <a:pt x="13222564" y="22860"/>
                    <a:pt x="13099980" y="22860"/>
                  </a:cubicBezTo>
                  <a:cubicBezTo>
                    <a:pt x="12895670" y="22860"/>
                    <a:pt x="12691361" y="22860"/>
                    <a:pt x="12500673" y="22860"/>
                  </a:cubicBezTo>
                  <a:cubicBezTo>
                    <a:pt x="12064815" y="22860"/>
                    <a:pt x="11628955" y="22860"/>
                    <a:pt x="11206718" y="24130"/>
                  </a:cubicBezTo>
                  <a:cubicBezTo>
                    <a:pt x="10838961" y="25400"/>
                    <a:pt x="4641595" y="29210"/>
                    <a:pt x="4273839" y="29210"/>
                  </a:cubicBezTo>
                  <a:cubicBezTo>
                    <a:pt x="3674534" y="29210"/>
                    <a:pt x="3075228" y="26670"/>
                    <a:pt x="2475922" y="33020"/>
                  </a:cubicBezTo>
                  <a:cubicBezTo>
                    <a:pt x="2162648" y="36830"/>
                    <a:pt x="1862996" y="36830"/>
                    <a:pt x="1563343" y="38100"/>
                  </a:cubicBezTo>
                  <a:cubicBezTo>
                    <a:pt x="1045760" y="41910"/>
                    <a:pt x="528178" y="45720"/>
                    <a:pt x="49530" y="50800"/>
                  </a:cubicBezTo>
                  <a:cubicBezTo>
                    <a:pt x="36830" y="50800"/>
                    <a:pt x="34290" y="53340"/>
                    <a:pt x="33020" y="69142"/>
                  </a:cubicBezTo>
                  <a:cubicBezTo>
                    <a:pt x="31750" y="95039"/>
                    <a:pt x="31750" y="120936"/>
                    <a:pt x="30480" y="146833"/>
                  </a:cubicBezTo>
                  <a:cubicBezTo>
                    <a:pt x="29210" y="189995"/>
                    <a:pt x="26670" y="231718"/>
                    <a:pt x="25400" y="274879"/>
                  </a:cubicBezTo>
                  <a:cubicBezTo>
                    <a:pt x="20320" y="320918"/>
                    <a:pt x="26670" y="1445997"/>
                    <a:pt x="29210" y="1492036"/>
                  </a:cubicBezTo>
                  <a:cubicBezTo>
                    <a:pt x="29210" y="1540953"/>
                    <a:pt x="29210" y="1591308"/>
                    <a:pt x="30480" y="1640224"/>
                  </a:cubicBezTo>
                  <a:cubicBezTo>
                    <a:pt x="30480" y="1676192"/>
                    <a:pt x="33020" y="1712160"/>
                    <a:pt x="33020" y="1748128"/>
                  </a:cubicBezTo>
                  <a:cubicBezTo>
                    <a:pt x="33020" y="1786974"/>
                    <a:pt x="33020" y="1825819"/>
                    <a:pt x="31750" y="1864342"/>
                  </a:cubicBezTo>
                  <a:cubicBezTo>
                    <a:pt x="31750" y="1868152"/>
                    <a:pt x="31750" y="1870692"/>
                    <a:pt x="31750" y="1874502"/>
                  </a:cubicBezTo>
                  <a:cubicBezTo>
                    <a:pt x="31750" y="1884662"/>
                    <a:pt x="35560" y="1888472"/>
                    <a:pt x="44450" y="1888472"/>
                  </a:cubicBezTo>
                  <a:cubicBezTo>
                    <a:pt x="133181" y="1888472"/>
                    <a:pt x="323870" y="1889742"/>
                    <a:pt x="500937" y="1889742"/>
                  </a:cubicBezTo>
                  <a:cubicBezTo>
                    <a:pt x="759728" y="1889742"/>
                    <a:pt x="1032140" y="1887202"/>
                    <a:pt x="1290931" y="1889742"/>
                  </a:cubicBezTo>
                  <a:cubicBezTo>
                    <a:pt x="1713169" y="1893552"/>
                    <a:pt x="2135407" y="1896092"/>
                    <a:pt x="2557646" y="1894822"/>
                  </a:cubicBezTo>
                  <a:cubicBezTo>
                    <a:pt x="2830057" y="1893552"/>
                    <a:pt x="3088848" y="1896092"/>
                    <a:pt x="3361260" y="1896092"/>
                  </a:cubicBezTo>
                  <a:cubicBezTo>
                    <a:pt x="3756257" y="1896092"/>
                    <a:pt x="4151254" y="1894822"/>
                    <a:pt x="4546251" y="1896092"/>
                  </a:cubicBezTo>
                  <a:cubicBezTo>
                    <a:pt x="5131936" y="1897362"/>
                    <a:pt x="11560853" y="1887202"/>
                    <a:pt x="12160159" y="1889742"/>
                  </a:cubicBezTo>
                  <a:cubicBezTo>
                    <a:pt x="12418950" y="1891012"/>
                    <a:pt x="12677740" y="1892282"/>
                    <a:pt x="12922911" y="1892282"/>
                  </a:cubicBezTo>
                  <a:cubicBezTo>
                    <a:pt x="13372391" y="1894822"/>
                    <a:pt x="13808250" y="1891012"/>
                    <a:pt x="14257729" y="1894822"/>
                  </a:cubicBezTo>
                  <a:cubicBezTo>
                    <a:pt x="14625485" y="1897362"/>
                    <a:pt x="14993239" y="1897362"/>
                    <a:pt x="15360997" y="1899902"/>
                  </a:cubicBezTo>
                  <a:cubicBezTo>
                    <a:pt x="15905819" y="1903712"/>
                    <a:pt x="16450643" y="1906252"/>
                    <a:pt x="16995466" y="1907522"/>
                  </a:cubicBezTo>
                  <a:cubicBezTo>
                    <a:pt x="17199774" y="1907522"/>
                    <a:pt x="17243365" y="1906252"/>
                    <a:pt x="17263687" y="1906252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0" y="195318"/>
            <a:ext cx="3495733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52"/>
              </a:lnSpc>
            </a:pPr>
            <a:r>
              <a:rPr lang="en-US" sz="4800" b="1" spc="1280" dirty="0">
                <a:solidFill>
                  <a:srgbClr val="FFFFFF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ÍNDICE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42046" y="1571191"/>
            <a:ext cx="16603907" cy="7927781"/>
            <a:chOff x="0" y="0"/>
            <a:chExt cx="22138543" cy="105703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138543" cy="10570375"/>
            </a:xfrm>
            <a:custGeom>
              <a:avLst/>
              <a:gdLst/>
              <a:ahLst/>
              <a:cxnLst/>
              <a:rect l="l" t="t" r="r" b="b"/>
              <a:pathLst>
                <a:path w="22138543" h="10570375">
                  <a:moveTo>
                    <a:pt x="0" y="0"/>
                  </a:moveTo>
                  <a:lnTo>
                    <a:pt x="22138543" y="0"/>
                  </a:lnTo>
                  <a:lnTo>
                    <a:pt x="22138543" y="10570375"/>
                  </a:lnTo>
                  <a:lnTo>
                    <a:pt x="0" y="105703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solidFill>
                <a:srgbClr val="A2DBDF"/>
              </a:solidFill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Freeform 9"/>
            <p:cNvSpPr/>
            <p:nvPr/>
          </p:nvSpPr>
          <p:spPr>
            <a:xfrm>
              <a:off x="702035" y="335197"/>
              <a:ext cx="20734473" cy="9899981"/>
            </a:xfrm>
            <a:custGeom>
              <a:avLst/>
              <a:gdLst/>
              <a:ahLst/>
              <a:cxnLst/>
              <a:rect l="l" t="t" r="r" b="b"/>
              <a:pathLst>
                <a:path w="20734473" h="9899981">
                  <a:moveTo>
                    <a:pt x="0" y="0"/>
                  </a:moveTo>
                  <a:lnTo>
                    <a:pt x="20734473" y="0"/>
                  </a:lnTo>
                  <a:lnTo>
                    <a:pt x="20734473" y="9899981"/>
                  </a:lnTo>
                  <a:lnTo>
                    <a:pt x="0" y="9899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solidFill>
                <a:srgbClr val="A2DBDF"/>
              </a:solidFill>
            </a:ln>
          </p:spPr>
          <p:txBody>
            <a:bodyPr/>
            <a:lstStyle/>
            <a:p>
              <a:endParaRPr lang="es-ES" dirty="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633057" y="2168591"/>
            <a:ext cx="15292914" cy="7456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49972" lvl="1" indent="-474986">
              <a:lnSpc>
                <a:spcPts val="5192"/>
              </a:lnSpc>
              <a:buAutoNum type="arabicPeriod"/>
            </a:pPr>
            <a:r>
              <a:rPr lang="en-US" sz="3600" b="1" spc="880" dirty="0" err="1">
                <a:solidFill>
                  <a:srgbClr val="000000"/>
                </a:solidFill>
                <a:latin typeface="Abadi MT Condensed Extra Bold" panose="020B0306030101010103" pitchFamily="34" charset="77"/>
                <a:ea typeface="League Spartan"/>
                <a:cs typeface="League Spartan"/>
                <a:sym typeface="League Spartan"/>
              </a:rPr>
              <a:t>Contexto</a:t>
            </a:r>
            <a:endParaRPr lang="en-US" sz="3600" b="1" u="sng" spc="880" dirty="0">
              <a:solidFill>
                <a:srgbClr val="FF3131"/>
              </a:solidFill>
              <a:latin typeface="Abadi MT Condensed Extra Bold" panose="020B0306030101010103" pitchFamily="34" charset="77"/>
              <a:ea typeface="League Spartan"/>
              <a:cs typeface="League Spartan"/>
              <a:sym typeface="League Spartan"/>
            </a:endParaRPr>
          </a:p>
          <a:p>
            <a:pPr marL="1446536" lvl="2" indent="-514350">
              <a:lnSpc>
                <a:spcPts val="5192"/>
              </a:lnSpc>
              <a:buFont typeface="+mj-lt"/>
              <a:buAutoNum type="alphaUcPeriod"/>
            </a:pPr>
            <a:r>
              <a:rPr lang="en-US" sz="3600" b="1" u="sng" spc="880" dirty="0" err="1">
                <a:solidFill>
                  <a:srgbClr val="FF3131"/>
                </a:solidFill>
                <a:latin typeface="Abadi MT Condensed Extra Bold" panose="020B0306030101010103" pitchFamily="34" charset="77"/>
                <a:ea typeface="League Spartan"/>
                <a:cs typeface="League Spartan"/>
                <a:sym typeface="League Spartan"/>
              </a:rPr>
              <a:t>Conceptos</a:t>
            </a:r>
            <a:r>
              <a:rPr lang="en-US" sz="3600" b="1" u="sng" spc="880" dirty="0">
                <a:solidFill>
                  <a:srgbClr val="FF3131"/>
                </a:solidFill>
                <a:latin typeface="Abadi MT Condensed Extra Bold" panose="020B0306030101010103" pitchFamily="34" charset="77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3600" b="1" u="sng" spc="880" dirty="0" err="1">
                <a:solidFill>
                  <a:srgbClr val="FF3131"/>
                </a:solidFill>
                <a:latin typeface="Abadi MT Condensed Extra Bold" panose="020B0306030101010103" pitchFamily="34" charset="77"/>
                <a:ea typeface="League Spartan"/>
                <a:cs typeface="League Spartan"/>
                <a:sym typeface="League Spartan"/>
              </a:rPr>
              <a:t>teóricos</a:t>
            </a:r>
            <a:r>
              <a:rPr lang="en-US" sz="3600" b="1" spc="880" dirty="0">
                <a:solidFill>
                  <a:srgbClr val="000000"/>
                </a:solidFill>
                <a:latin typeface="Abadi MT Condensed Extra Bold" panose="020B0306030101010103" pitchFamily="34" charset="77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3600" b="1" spc="880" dirty="0" err="1">
                <a:solidFill>
                  <a:srgbClr val="000000"/>
                </a:solidFill>
                <a:latin typeface="Abadi MT Condensed Extra Bold" panose="020B0306030101010103" pitchFamily="34" charset="77"/>
                <a:ea typeface="League Spartan"/>
                <a:cs typeface="League Spartan"/>
                <a:sym typeface="League Spartan"/>
              </a:rPr>
              <a:t>básicos</a:t>
            </a:r>
            <a:r>
              <a:rPr lang="en-US" sz="3600" b="1" spc="880" dirty="0">
                <a:solidFill>
                  <a:srgbClr val="000000"/>
                </a:solidFill>
                <a:latin typeface="Abadi MT Condensed Extra Bold" panose="020B0306030101010103" pitchFamily="34" charset="77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3600" b="1" spc="880" dirty="0" err="1">
                <a:solidFill>
                  <a:srgbClr val="000000"/>
                </a:solidFill>
                <a:latin typeface="Abadi MT Condensed Extra Bold" panose="020B0306030101010103" pitchFamily="34" charset="77"/>
                <a:ea typeface="League Spartan"/>
                <a:cs typeface="League Spartan"/>
                <a:sym typeface="League Spartan"/>
              </a:rPr>
              <a:t>sobre</a:t>
            </a:r>
            <a:r>
              <a:rPr lang="en-US" sz="3600" b="1" spc="880" dirty="0">
                <a:solidFill>
                  <a:srgbClr val="000000"/>
                </a:solidFill>
                <a:latin typeface="Abadi MT Condensed Extra Bold" panose="020B0306030101010103" pitchFamily="34" charset="77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3600" b="1" u="sng" spc="880" dirty="0" err="1">
                <a:solidFill>
                  <a:srgbClr val="FF3131"/>
                </a:solidFill>
                <a:latin typeface="Abadi MT Condensed Extra Bold" panose="020B0306030101010103" pitchFamily="34" charset="77"/>
                <a:ea typeface="League Spartan"/>
                <a:cs typeface="League Spartan"/>
                <a:sym typeface="League Spartan"/>
              </a:rPr>
              <a:t>terremotos</a:t>
            </a:r>
            <a:endParaRPr lang="en-US" sz="3600" b="1" u="sng" spc="880" dirty="0">
              <a:solidFill>
                <a:srgbClr val="FF3131"/>
              </a:solidFill>
              <a:latin typeface="Abadi MT Condensed Extra Bold" panose="020B0306030101010103" pitchFamily="34" charset="77"/>
              <a:ea typeface="League Spartan"/>
              <a:cs typeface="League Spartan"/>
              <a:sym typeface="League Spartan"/>
            </a:endParaRPr>
          </a:p>
          <a:p>
            <a:pPr marL="1446536" lvl="2" indent="-514350">
              <a:lnSpc>
                <a:spcPts val="5192"/>
              </a:lnSpc>
              <a:buFont typeface="+mj-lt"/>
              <a:buAutoNum type="alphaUcPeriod"/>
            </a:pPr>
            <a:r>
              <a:rPr lang="en-US" sz="3600" b="1" u="sng" spc="880" dirty="0">
                <a:solidFill>
                  <a:srgbClr val="FF3131"/>
                </a:solidFill>
                <a:latin typeface="Abadi MT Condensed Extra Bold" panose="020B0306030101010103" pitchFamily="34" charset="77"/>
                <a:ea typeface="League Spartan"/>
                <a:cs typeface="League Spartan"/>
                <a:sym typeface="League Spartan"/>
              </a:rPr>
              <a:t>El </a:t>
            </a:r>
            <a:r>
              <a:rPr lang="en-US" sz="3600" b="1" u="sng" spc="880" dirty="0" err="1">
                <a:solidFill>
                  <a:srgbClr val="FF3131"/>
                </a:solidFill>
                <a:latin typeface="Abadi MT Condensed Extra Bold" panose="020B0306030101010103" pitchFamily="34" charset="77"/>
                <a:ea typeface="League Spartan"/>
                <a:cs typeface="League Spartan"/>
                <a:sym typeface="League Spartan"/>
              </a:rPr>
              <a:t>terremoto</a:t>
            </a:r>
            <a:r>
              <a:rPr lang="en-US" sz="3600" b="1" u="sng" spc="880" dirty="0">
                <a:solidFill>
                  <a:srgbClr val="FF3131"/>
                </a:solidFill>
                <a:latin typeface="Abadi MT Condensed Extra Bold" panose="020B0306030101010103" pitchFamily="34" charset="77"/>
                <a:ea typeface="League Spartan"/>
                <a:cs typeface="League Spartan"/>
                <a:sym typeface="League Spartan"/>
              </a:rPr>
              <a:t> de Gorkha</a:t>
            </a:r>
          </a:p>
          <a:p>
            <a:pPr marL="1446536" lvl="2" indent="-514350">
              <a:lnSpc>
                <a:spcPts val="5192"/>
              </a:lnSpc>
              <a:buFont typeface="+mj-lt"/>
              <a:buAutoNum type="alphaUcPeriod"/>
            </a:pPr>
            <a:r>
              <a:rPr lang="en-US" sz="3600" b="1" u="sng" spc="880" dirty="0" err="1">
                <a:solidFill>
                  <a:srgbClr val="FF3131"/>
                </a:solidFill>
                <a:latin typeface="Abadi MT Condensed Extra Bold" panose="020B0306030101010103" pitchFamily="34" charset="77"/>
                <a:ea typeface="League Spartan"/>
                <a:cs typeface="League Spartan"/>
                <a:sym typeface="League Spartan"/>
              </a:rPr>
              <a:t>Área</a:t>
            </a:r>
            <a:r>
              <a:rPr lang="en-US" sz="3600" b="1" u="sng" spc="880" dirty="0">
                <a:solidFill>
                  <a:srgbClr val="FF3131"/>
                </a:solidFill>
                <a:latin typeface="Abadi MT Condensed Extra Bold" panose="020B0306030101010103" pitchFamily="34" charset="77"/>
                <a:ea typeface="League Spartan"/>
                <a:cs typeface="League Spartan"/>
                <a:sym typeface="League Spartan"/>
              </a:rPr>
              <a:t> de </a:t>
            </a:r>
            <a:r>
              <a:rPr lang="en-US" sz="3600" b="1" u="sng" spc="880" dirty="0" err="1">
                <a:solidFill>
                  <a:srgbClr val="FF3131"/>
                </a:solidFill>
                <a:latin typeface="Abadi MT Condensed Extra Bold" panose="020B0306030101010103" pitchFamily="34" charset="77"/>
                <a:ea typeface="League Spartan"/>
                <a:cs typeface="League Spartan"/>
                <a:sym typeface="League Spartan"/>
              </a:rPr>
              <a:t>estudio</a:t>
            </a:r>
            <a:endParaRPr lang="en-US" sz="3600" b="1" u="sng" spc="880" dirty="0">
              <a:solidFill>
                <a:srgbClr val="FF3131"/>
              </a:solidFill>
              <a:latin typeface="Abadi MT Condensed Extra Bold" panose="020B0306030101010103" pitchFamily="34" charset="77"/>
              <a:ea typeface="League Spartan"/>
              <a:cs typeface="League Spartan"/>
              <a:sym typeface="League Spartan"/>
            </a:endParaRPr>
          </a:p>
          <a:p>
            <a:pPr marL="949972" lvl="1" indent="-474986">
              <a:lnSpc>
                <a:spcPct val="150000"/>
              </a:lnSpc>
              <a:buAutoNum type="arabicPeriod"/>
            </a:pPr>
            <a:r>
              <a:rPr lang="en-US" sz="3600" b="1" spc="880" dirty="0">
                <a:solidFill>
                  <a:srgbClr val="000000"/>
                </a:solidFill>
                <a:latin typeface="Abadi MT Condensed Extra Bold" panose="020B0306030101010103" pitchFamily="34" charset="77"/>
                <a:ea typeface="League Spartan"/>
                <a:cs typeface="League Spartan"/>
                <a:sym typeface="League Spartan"/>
              </a:rPr>
              <a:t>Presentación del </a:t>
            </a:r>
            <a:r>
              <a:rPr lang="en-US" sz="3600" b="1" u="sng" spc="880" dirty="0">
                <a:solidFill>
                  <a:srgbClr val="FF3131"/>
                </a:solidFill>
                <a:latin typeface="Abadi MT Condensed Extra Bold" panose="020B0306030101010103" pitchFamily="34" charset="77"/>
                <a:ea typeface="League Spartan"/>
                <a:cs typeface="League Spartan"/>
                <a:sym typeface="League Spartan"/>
              </a:rPr>
              <a:t>dataset</a:t>
            </a:r>
          </a:p>
          <a:p>
            <a:pPr marL="949972" lvl="1" indent="-474986">
              <a:lnSpc>
                <a:spcPct val="150000"/>
              </a:lnSpc>
              <a:buAutoNum type="arabicPeriod"/>
            </a:pPr>
            <a:r>
              <a:rPr lang="en-US" sz="3600" b="1" u="sng" spc="880" dirty="0" err="1">
                <a:solidFill>
                  <a:srgbClr val="FF3131"/>
                </a:solidFill>
                <a:latin typeface="Abadi MT Condensed Extra Bold" panose="020B0306030101010103" pitchFamily="34" charset="77"/>
                <a:ea typeface="League Spartan"/>
                <a:cs typeface="Abadi" panose="020F0502020204030204" pitchFamily="34" charset="0"/>
                <a:sym typeface="League Spartan"/>
              </a:rPr>
              <a:t>Hipótesis</a:t>
            </a:r>
            <a:r>
              <a:rPr lang="en-US" sz="3600" b="1" spc="880" dirty="0">
                <a:solidFill>
                  <a:srgbClr val="000000"/>
                </a:solidFill>
                <a:latin typeface="Abadi MT Condensed Extra Bold" panose="020B0306030101010103" pitchFamily="34" charset="77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3600" b="1" spc="880" dirty="0" err="1">
                <a:solidFill>
                  <a:srgbClr val="000000"/>
                </a:solidFill>
                <a:latin typeface="Abadi MT Condensed Extra Bold" panose="020B0306030101010103" pitchFamily="34" charset="77"/>
                <a:ea typeface="League Spartan"/>
                <a:cs typeface="League Spartan"/>
                <a:sym typeface="League Spartan"/>
              </a:rPr>
              <a:t>principales</a:t>
            </a:r>
            <a:endParaRPr lang="en-US" sz="3600" b="1" spc="880" dirty="0">
              <a:solidFill>
                <a:srgbClr val="000000"/>
              </a:solidFill>
              <a:latin typeface="Abadi MT Condensed Extra Bold" panose="020B0306030101010103" pitchFamily="34" charset="77"/>
              <a:ea typeface="League Spartan"/>
              <a:cs typeface="League Spartan"/>
              <a:sym typeface="League Spartan"/>
            </a:endParaRPr>
          </a:p>
          <a:p>
            <a:pPr marL="949972" lvl="1" indent="-474986">
              <a:lnSpc>
                <a:spcPct val="150000"/>
              </a:lnSpc>
              <a:buAutoNum type="arabicPeriod"/>
            </a:pPr>
            <a:r>
              <a:rPr lang="en-US" sz="3600" b="1" spc="880" dirty="0" err="1">
                <a:solidFill>
                  <a:srgbClr val="000000"/>
                </a:solidFill>
                <a:latin typeface="Abadi MT Condensed Extra Bold" panose="020B0306030101010103" pitchFamily="34" charset="77"/>
                <a:ea typeface="League Spartan"/>
                <a:cs typeface="League Spartan"/>
                <a:sym typeface="League Spartan"/>
              </a:rPr>
              <a:t>Estudio</a:t>
            </a:r>
            <a:r>
              <a:rPr lang="en-US" sz="3600" b="1" spc="880" dirty="0">
                <a:solidFill>
                  <a:srgbClr val="000000"/>
                </a:solidFill>
                <a:latin typeface="Abadi MT Condensed Extra Bold" panose="020B0306030101010103" pitchFamily="34" charset="77"/>
                <a:ea typeface="League Spartan"/>
                <a:cs typeface="League Spartan"/>
                <a:sym typeface="League Spartan"/>
              </a:rPr>
              <a:t> de la </a:t>
            </a:r>
            <a:r>
              <a:rPr lang="en-US" sz="3600" b="1" u="sng" spc="880" dirty="0" err="1">
                <a:solidFill>
                  <a:srgbClr val="FF3131"/>
                </a:solidFill>
                <a:latin typeface="Abadi MT Condensed Extra Bold" panose="020B0306030101010103" pitchFamily="34" charset="77"/>
                <a:ea typeface="League Spartan"/>
                <a:cs typeface="League Spartan"/>
                <a:sym typeface="League Spartan"/>
              </a:rPr>
              <a:t>primera</a:t>
            </a:r>
            <a:r>
              <a:rPr lang="en-US" sz="3600" b="1" spc="880" dirty="0">
                <a:solidFill>
                  <a:srgbClr val="000000"/>
                </a:solidFill>
                <a:latin typeface="Abadi MT Condensed Extra Bold" panose="020B0306030101010103" pitchFamily="34" charset="77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3600" b="1" spc="880" dirty="0" err="1">
                <a:solidFill>
                  <a:srgbClr val="000000"/>
                </a:solidFill>
                <a:latin typeface="Abadi MT Condensed Extra Bold" panose="020B0306030101010103" pitchFamily="34" charset="77"/>
                <a:ea typeface="League Spartan"/>
                <a:cs typeface="League Spartan"/>
                <a:sym typeface="League Spartan"/>
              </a:rPr>
              <a:t>hipótesis</a:t>
            </a:r>
            <a:endParaRPr lang="en-US" sz="3600" b="1" spc="880" dirty="0">
              <a:solidFill>
                <a:srgbClr val="000000"/>
              </a:solidFill>
              <a:latin typeface="Abadi MT Condensed Extra Bold" panose="020B0306030101010103" pitchFamily="34" charset="77"/>
              <a:ea typeface="League Spartan"/>
              <a:cs typeface="League Spartan"/>
              <a:sym typeface="League Spartan"/>
            </a:endParaRPr>
          </a:p>
          <a:p>
            <a:pPr marL="949972" lvl="1" indent="-474986">
              <a:lnSpc>
                <a:spcPct val="150000"/>
              </a:lnSpc>
              <a:buAutoNum type="arabicPeriod"/>
            </a:pPr>
            <a:r>
              <a:rPr lang="en-US" sz="3600" b="1" spc="880" dirty="0" err="1">
                <a:solidFill>
                  <a:srgbClr val="000000"/>
                </a:solidFill>
                <a:latin typeface="Abadi MT Condensed Extra Bold" panose="020B0306030101010103" pitchFamily="34" charset="77"/>
                <a:ea typeface="League Spartan"/>
                <a:cs typeface="League Spartan"/>
                <a:sym typeface="League Spartan"/>
              </a:rPr>
              <a:t>Estudio</a:t>
            </a:r>
            <a:r>
              <a:rPr lang="en-US" sz="3600" b="1" spc="880" dirty="0">
                <a:solidFill>
                  <a:srgbClr val="000000"/>
                </a:solidFill>
                <a:latin typeface="Abadi MT Condensed Extra Bold" panose="020B0306030101010103" pitchFamily="34" charset="77"/>
                <a:ea typeface="League Spartan"/>
                <a:cs typeface="League Spartan"/>
                <a:sym typeface="League Spartan"/>
              </a:rPr>
              <a:t> de la </a:t>
            </a:r>
            <a:r>
              <a:rPr lang="en-US" sz="3600" b="1" u="sng" spc="880" dirty="0" err="1">
                <a:solidFill>
                  <a:srgbClr val="FF3131"/>
                </a:solidFill>
                <a:latin typeface="Abadi MT Condensed Extra Bold" panose="020B0306030101010103" pitchFamily="34" charset="77"/>
                <a:ea typeface="League Spartan"/>
                <a:cs typeface="League Spartan"/>
                <a:sym typeface="League Spartan"/>
              </a:rPr>
              <a:t>segunda</a:t>
            </a:r>
            <a:r>
              <a:rPr lang="en-US" sz="3600" b="1" spc="880" dirty="0">
                <a:solidFill>
                  <a:srgbClr val="000000"/>
                </a:solidFill>
                <a:latin typeface="Abadi MT Condensed Extra Bold" panose="020B0306030101010103" pitchFamily="34" charset="77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3600" b="1" spc="880" dirty="0" err="1">
                <a:solidFill>
                  <a:srgbClr val="000000"/>
                </a:solidFill>
                <a:latin typeface="Abadi MT Condensed Extra Bold" panose="020B0306030101010103" pitchFamily="34" charset="77"/>
                <a:ea typeface="League Spartan"/>
                <a:cs typeface="League Spartan"/>
                <a:sym typeface="League Spartan"/>
              </a:rPr>
              <a:t>hipótesis</a:t>
            </a:r>
            <a:endParaRPr lang="en-US" sz="3600" b="1" spc="880" dirty="0">
              <a:solidFill>
                <a:srgbClr val="000000"/>
              </a:solidFill>
              <a:latin typeface="Abadi MT Condensed Extra Bold" panose="020B0306030101010103" pitchFamily="34" charset="77"/>
              <a:ea typeface="League Spartan"/>
              <a:cs typeface="League Spartan"/>
              <a:sym typeface="League Spartan"/>
            </a:endParaRPr>
          </a:p>
          <a:p>
            <a:pPr marL="949972" lvl="1" indent="-474986">
              <a:lnSpc>
                <a:spcPct val="150000"/>
              </a:lnSpc>
              <a:buAutoNum type="arabicPeriod"/>
            </a:pPr>
            <a:r>
              <a:rPr lang="en-US" sz="3600" b="1" spc="880" dirty="0" err="1">
                <a:solidFill>
                  <a:srgbClr val="000000"/>
                </a:solidFill>
                <a:latin typeface="Abadi MT Condensed Extra Bold" panose="020B0306030101010103" pitchFamily="34" charset="77"/>
                <a:ea typeface="League Spartan"/>
                <a:cs typeface="League Spartan"/>
                <a:sym typeface="League Spartan"/>
              </a:rPr>
              <a:t>Observaciones</a:t>
            </a:r>
            <a:r>
              <a:rPr lang="en-US" sz="3600" b="1" spc="880" dirty="0">
                <a:solidFill>
                  <a:srgbClr val="000000"/>
                </a:solidFill>
                <a:latin typeface="Abadi MT Condensed Extra Bold" panose="020B0306030101010103" pitchFamily="34" charset="77"/>
                <a:ea typeface="League Spartan"/>
                <a:cs typeface="League Spartan"/>
                <a:sym typeface="League Spartan"/>
              </a:rPr>
              <a:t> y </a:t>
            </a:r>
            <a:r>
              <a:rPr lang="en-US" sz="3600" b="1" spc="880" dirty="0" err="1">
                <a:solidFill>
                  <a:srgbClr val="000000"/>
                </a:solidFill>
                <a:latin typeface="Abadi MT Condensed Extra Bold" panose="020B0306030101010103" pitchFamily="34" charset="77"/>
                <a:ea typeface="League Spartan"/>
                <a:cs typeface="League Spartan"/>
                <a:sym typeface="League Spartan"/>
              </a:rPr>
              <a:t>conclusiones</a:t>
            </a:r>
            <a:endParaRPr lang="en-US" sz="3600" b="1" spc="880" dirty="0">
              <a:solidFill>
                <a:srgbClr val="000000"/>
              </a:solidFill>
              <a:latin typeface="Abadi MT Condensed Extra Bold" panose="020B0306030101010103" pitchFamily="34" charset="77"/>
              <a:ea typeface="League Spartan"/>
              <a:cs typeface="League Spartan"/>
              <a:sym typeface="League Spartan"/>
            </a:endParaRPr>
          </a:p>
          <a:p>
            <a:pPr>
              <a:lnSpc>
                <a:spcPts val="5192"/>
              </a:lnSpc>
            </a:pPr>
            <a:endParaRPr lang="en-US" sz="3600" b="1" spc="880" dirty="0">
              <a:solidFill>
                <a:srgbClr val="000000"/>
              </a:solidFill>
              <a:latin typeface="Abadi MT Condensed Extra Bold" panose="020B0306030101010103" pitchFamily="34" charset="77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5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227111"/>
            <a:ext cx="18290134" cy="948421"/>
            <a:chOff x="-3810" y="0"/>
            <a:chExt cx="21923808" cy="3124213"/>
          </a:xfrm>
          <a:solidFill>
            <a:srgbClr val="AFE0E9"/>
          </a:solidFill>
        </p:grpSpPr>
        <p:sp>
          <p:nvSpPr>
            <p:cNvPr id="4" name="Freeform 4"/>
            <p:cNvSpPr/>
            <p:nvPr/>
          </p:nvSpPr>
          <p:spPr>
            <a:xfrm>
              <a:off x="10160" y="16509"/>
              <a:ext cx="21894599" cy="1606694"/>
            </a:xfrm>
            <a:custGeom>
              <a:avLst/>
              <a:gdLst/>
              <a:ahLst/>
              <a:cxnLst/>
              <a:rect l="l" t="t" r="r" b="b"/>
              <a:pathLst>
                <a:path w="21894599" h="3097543">
                  <a:moveTo>
                    <a:pt x="21894599" y="3097543"/>
                  </a:moveTo>
                  <a:lnTo>
                    <a:pt x="0" y="3089923"/>
                  </a:lnTo>
                  <a:lnTo>
                    <a:pt x="0" y="1087536"/>
                  </a:lnTo>
                  <a:lnTo>
                    <a:pt x="17780" y="19050"/>
                  </a:lnTo>
                  <a:lnTo>
                    <a:pt x="10916872" y="0"/>
                  </a:lnTo>
                  <a:lnTo>
                    <a:pt x="21875549" y="508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s-ES" b="1" dirty="0">
                <a:solidFill>
                  <a:schemeClr val="accent1">
                    <a:lumMod val="75000"/>
                  </a:schemeClr>
                </a:solidFill>
                <a:latin typeface="Abadi MT Condensed Extra Bold" panose="020B0306030101010103" pitchFamily="34" charset="77"/>
              </a:endParaRPr>
            </a:p>
          </p:txBody>
        </p:sp>
        <p:sp>
          <p:nvSpPr>
            <p:cNvPr id="5" name="Freeform 5"/>
            <p:cNvSpPr/>
            <p:nvPr/>
          </p:nvSpPr>
          <p:spPr>
            <a:xfrm>
              <a:off x="-3810" y="0"/>
              <a:ext cx="21923808" cy="3124213"/>
            </a:xfrm>
            <a:custGeom>
              <a:avLst/>
              <a:gdLst/>
              <a:ahLst/>
              <a:cxnLst/>
              <a:rect l="l" t="t" r="r" b="b"/>
              <a:pathLst>
                <a:path w="21923808" h="3124213">
                  <a:moveTo>
                    <a:pt x="21889519" y="21590"/>
                  </a:moveTo>
                  <a:cubicBezTo>
                    <a:pt x="21890789" y="34290"/>
                    <a:pt x="21890789" y="44450"/>
                    <a:pt x="21892058" y="54610"/>
                  </a:cubicBezTo>
                  <a:cubicBezTo>
                    <a:pt x="21894599" y="110732"/>
                    <a:pt x="21895869" y="177913"/>
                    <a:pt x="21898408" y="242694"/>
                  </a:cubicBezTo>
                  <a:cubicBezTo>
                    <a:pt x="21898408" y="336267"/>
                    <a:pt x="21911108" y="2181335"/>
                    <a:pt x="21917458" y="2274908"/>
                  </a:cubicBezTo>
                  <a:cubicBezTo>
                    <a:pt x="21923808" y="2416468"/>
                    <a:pt x="21919999" y="2560426"/>
                    <a:pt x="21919999" y="2701985"/>
                  </a:cubicBezTo>
                  <a:cubicBezTo>
                    <a:pt x="21919999" y="2826749"/>
                    <a:pt x="21921269" y="2941916"/>
                    <a:pt x="21922539" y="3063253"/>
                  </a:cubicBezTo>
                  <a:cubicBezTo>
                    <a:pt x="21922539" y="3084843"/>
                    <a:pt x="21922539" y="3098813"/>
                    <a:pt x="21922539" y="3122943"/>
                  </a:cubicBezTo>
                  <a:cubicBezTo>
                    <a:pt x="21899680" y="3122943"/>
                    <a:pt x="21879358" y="3124213"/>
                    <a:pt x="21793491" y="3122943"/>
                  </a:cubicBezTo>
                  <a:cubicBezTo>
                    <a:pt x="20669170" y="3117863"/>
                    <a:pt x="19527555" y="3124213"/>
                    <a:pt x="18403236" y="3119133"/>
                  </a:cubicBezTo>
                  <a:cubicBezTo>
                    <a:pt x="17728644" y="3115323"/>
                    <a:pt x="17071353" y="3117863"/>
                    <a:pt x="16396761" y="3115323"/>
                  </a:cubicBezTo>
                  <a:cubicBezTo>
                    <a:pt x="16085410" y="3114053"/>
                    <a:pt x="15774061" y="3112783"/>
                    <a:pt x="15462711" y="3111513"/>
                  </a:cubicBezTo>
                  <a:cubicBezTo>
                    <a:pt x="15272442" y="3111513"/>
                    <a:pt x="15099470" y="3112783"/>
                    <a:pt x="14909199" y="3112783"/>
                  </a:cubicBezTo>
                  <a:cubicBezTo>
                    <a:pt x="14424879" y="3111513"/>
                    <a:pt x="13092992" y="3112783"/>
                    <a:pt x="12608672" y="3111513"/>
                  </a:cubicBezTo>
                  <a:cubicBezTo>
                    <a:pt x="12262727" y="3110243"/>
                    <a:pt x="5343843" y="3119133"/>
                    <a:pt x="4997899" y="3117863"/>
                  </a:cubicBezTo>
                  <a:cubicBezTo>
                    <a:pt x="4911413" y="3117863"/>
                    <a:pt x="4807630" y="3119133"/>
                    <a:pt x="4721144" y="3119133"/>
                  </a:cubicBezTo>
                  <a:cubicBezTo>
                    <a:pt x="4513577" y="3119133"/>
                    <a:pt x="4323308" y="3120403"/>
                    <a:pt x="4115742" y="3120403"/>
                  </a:cubicBezTo>
                  <a:cubicBezTo>
                    <a:pt x="3596825" y="3120403"/>
                    <a:pt x="3095206" y="3119133"/>
                    <a:pt x="2576290" y="3117863"/>
                  </a:cubicBezTo>
                  <a:cubicBezTo>
                    <a:pt x="2264940" y="3116593"/>
                    <a:pt x="1953590" y="3115323"/>
                    <a:pt x="1659538" y="3114053"/>
                  </a:cubicBezTo>
                  <a:cubicBezTo>
                    <a:pt x="1106027" y="3112783"/>
                    <a:pt x="552516" y="3111513"/>
                    <a:pt x="48260" y="3111513"/>
                  </a:cubicBezTo>
                  <a:cubicBezTo>
                    <a:pt x="38100" y="3111513"/>
                    <a:pt x="29210" y="3111513"/>
                    <a:pt x="19050" y="3110243"/>
                  </a:cubicBezTo>
                  <a:cubicBezTo>
                    <a:pt x="10160" y="3108973"/>
                    <a:pt x="5080" y="3102623"/>
                    <a:pt x="7620" y="3093733"/>
                  </a:cubicBezTo>
                  <a:cubicBezTo>
                    <a:pt x="16510" y="3061882"/>
                    <a:pt x="12700" y="3001899"/>
                    <a:pt x="11430" y="2939517"/>
                  </a:cubicBezTo>
                  <a:cubicBezTo>
                    <a:pt x="10160" y="2812354"/>
                    <a:pt x="6350" y="2687589"/>
                    <a:pt x="7620" y="2560426"/>
                  </a:cubicBezTo>
                  <a:cubicBezTo>
                    <a:pt x="5080" y="2402072"/>
                    <a:pt x="0" y="441836"/>
                    <a:pt x="7620" y="281083"/>
                  </a:cubicBezTo>
                  <a:cubicBezTo>
                    <a:pt x="8890" y="249892"/>
                    <a:pt x="7620" y="216302"/>
                    <a:pt x="8890" y="185111"/>
                  </a:cubicBezTo>
                  <a:cubicBezTo>
                    <a:pt x="10160" y="134725"/>
                    <a:pt x="12700" y="7954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120086" y="30480"/>
                    <a:pt x="396842" y="29210"/>
                  </a:cubicBezTo>
                  <a:cubicBezTo>
                    <a:pt x="863866" y="25400"/>
                    <a:pt x="1330891" y="22860"/>
                    <a:pt x="1815213" y="20320"/>
                  </a:cubicBezTo>
                  <a:cubicBezTo>
                    <a:pt x="2143860" y="17780"/>
                    <a:pt x="2472507" y="16510"/>
                    <a:pt x="2783857" y="13970"/>
                  </a:cubicBezTo>
                  <a:cubicBezTo>
                    <a:pt x="3095206" y="11430"/>
                    <a:pt x="3423853" y="8890"/>
                    <a:pt x="3735203" y="8890"/>
                  </a:cubicBezTo>
                  <a:cubicBezTo>
                    <a:pt x="4081148" y="7620"/>
                    <a:pt x="4427092" y="10160"/>
                    <a:pt x="4773036" y="8890"/>
                  </a:cubicBezTo>
                  <a:cubicBezTo>
                    <a:pt x="5205466" y="8890"/>
                    <a:pt x="13041101" y="6350"/>
                    <a:pt x="13473532" y="5080"/>
                  </a:cubicBezTo>
                  <a:cubicBezTo>
                    <a:pt x="13888665" y="3810"/>
                    <a:pt x="14303799" y="2540"/>
                    <a:pt x="14736229" y="2540"/>
                  </a:cubicBezTo>
                  <a:cubicBezTo>
                    <a:pt x="15445415" y="1270"/>
                    <a:pt x="16137303" y="0"/>
                    <a:pt x="16846487" y="0"/>
                  </a:cubicBezTo>
                  <a:cubicBezTo>
                    <a:pt x="17140541" y="0"/>
                    <a:pt x="17451891" y="2540"/>
                    <a:pt x="17745943" y="2540"/>
                  </a:cubicBezTo>
                  <a:cubicBezTo>
                    <a:pt x="18558912" y="3810"/>
                    <a:pt x="19389177" y="5080"/>
                    <a:pt x="20202146" y="7620"/>
                  </a:cubicBezTo>
                  <a:cubicBezTo>
                    <a:pt x="20634577" y="8890"/>
                    <a:pt x="21067006" y="12700"/>
                    <a:pt x="21499437" y="16510"/>
                  </a:cubicBezTo>
                  <a:cubicBezTo>
                    <a:pt x="21603220" y="16510"/>
                    <a:pt x="21707005" y="16510"/>
                    <a:pt x="21793491" y="16510"/>
                  </a:cubicBezTo>
                  <a:cubicBezTo>
                    <a:pt x="21870469" y="17780"/>
                    <a:pt x="21879358" y="20320"/>
                    <a:pt x="21889519" y="21590"/>
                  </a:cubicBezTo>
                  <a:close/>
                  <a:moveTo>
                    <a:pt x="21899680" y="3106433"/>
                  </a:moveTo>
                  <a:cubicBezTo>
                    <a:pt x="21900949" y="3089923"/>
                    <a:pt x="21902219" y="3077223"/>
                    <a:pt x="21902219" y="3064523"/>
                  </a:cubicBezTo>
                  <a:cubicBezTo>
                    <a:pt x="21900949" y="2929920"/>
                    <a:pt x="21899680" y="2802756"/>
                    <a:pt x="21899680" y="2665996"/>
                  </a:cubicBezTo>
                  <a:cubicBezTo>
                    <a:pt x="21899680" y="2603614"/>
                    <a:pt x="21902219" y="2541232"/>
                    <a:pt x="21900949" y="2478850"/>
                  </a:cubicBezTo>
                  <a:cubicBezTo>
                    <a:pt x="21900949" y="2421266"/>
                    <a:pt x="21899680" y="2361284"/>
                    <a:pt x="21898408" y="2303700"/>
                  </a:cubicBezTo>
                  <a:cubicBezTo>
                    <a:pt x="21893330" y="2214926"/>
                    <a:pt x="21881899" y="377055"/>
                    <a:pt x="21881899" y="288281"/>
                  </a:cubicBezTo>
                  <a:cubicBezTo>
                    <a:pt x="21879358" y="213902"/>
                    <a:pt x="21876819" y="137124"/>
                    <a:pt x="21874280" y="63500"/>
                  </a:cubicBezTo>
                  <a:cubicBezTo>
                    <a:pt x="21873008" y="44450"/>
                    <a:pt x="21871739" y="43180"/>
                    <a:pt x="21741598" y="41910"/>
                  </a:cubicBezTo>
                  <a:cubicBezTo>
                    <a:pt x="21689706" y="41910"/>
                    <a:pt x="21655112" y="41910"/>
                    <a:pt x="21603220" y="40640"/>
                  </a:cubicBezTo>
                  <a:cubicBezTo>
                    <a:pt x="21170791" y="36830"/>
                    <a:pt x="20721063" y="31750"/>
                    <a:pt x="20288632" y="30480"/>
                  </a:cubicBezTo>
                  <a:cubicBezTo>
                    <a:pt x="19233503" y="26670"/>
                    <a:pt x="18161077" y="25400"/>
                    <a:pt x="17105948" y="22860"/>
                  </a:cubicBezTo>
                  <a:cubicBezTo>
                    <a:pt x="16950272" y="22860"/>
                    <a:pt x="16777299" y="22860"/>
                    <a:pt x="16621625" y="22860"/>
                  </a:cubicBezTo>
                  <a:cubicBezTo>
                    <a:pt x="16362167" y="22860"/>
                    <a:pt x="16102708" y="22860"/>
                    <a:pt x="15860548" y="22860"/>
                  </a:cubicBezTo>
                  <a:cubicBezTo>
                    <a:pt x="15307037" y="22860"/>
                    <a:pt x="14753525" y="22860"/>
                    <a:pt x="14217313" y="24130"/>
                  </a:cubicBezTo>
                  <a:cubicBezTo>
                    <a:pt x="13750287" y="25400"/>
                    <a:pt x="5880057" y="29210"/>
                    <a:pt x="5413033" y="29210"/>
                  </a:cubicBezTo>
                  <a:cubicBezTo>
                    <a:pt x="4651955" y="29210"/>
                    <a:pt x="3890878" y="26670"/>
                    <a:pt x="3129801" y="33020"/>
                  </a:cubicBezTo>
                  <a:cubicBezTo>
                    <a:pt x="2731965" y="36830"/>
                    <a:pt x="2351426" y="36830"/>
                    <a:pt x="1970888" y="38100"/>
                  </a:cubicBezTo>
                  <a:cubicBezTo>
                    <a:pt x="1313594" y="41910"/>
                    <a:pt x="656300" y="45720"/>
                    <a:pt x="49530" y="50800"/>
                  </a:cubicBezTo>
                  <a:cubicBezTo>
                    <a:pt x="36830" y="50800"/>
                    <a:pt x="34290" y="53340"/>
                    <a:pt x="33020" y="72343"/>
                  </a:cubicBezTo>
                  <a:cubicBezTo>
                    <a:pt x="31750" y="115531"/>
                    <a:pt x="31750" y="158718"/>
                    <a:pt x="30480" y="201906"/>
                  </a:cubicBezTo>
                  <a:cubicBezTo>
                    <a:pt x="29210" y="273885"/>
                    <a:pt x="26670" y="343465"/>
                    <a:pt x="25400" y="415444"/>
                  </a:cubicBezTo>
                  <a:cubicBezTo>
                    <a:pt x="20320" y="492222"/>
                    <a:pt x="26670" y="2368482"/>
                    <a:pt x="29210" y="2445259"/>
                  </a:cubicBezTo>
                  <a:cubicBezTo>
                    <a:pt x="29210" y="2526836"/>
                    <a:pt x="29210" y="2610812"/>
                    <a:pt x="30480" y="2692388"/>
                  </a:cubicBezTo>
                  <a:cubicBezTo>
                    <a:pt x="30480" y="2752371"/>
                    <a:pt x="33020" y="2812354"/>
                    <a:pt x="33020" y="2872336"/>
                  </a:cubicBezTo>
                  <a:cubicBezTo>
                    <a:pt x="33020" y="2937118"/>
                    <a:pt x="33020" y="3001899"/>
                    <a:pt x="31750" y="3064523"/>
                  </a:cubicBezTo>
                  <a:cubicBezTo>
                    <a:pt x="31750" y="3068333"/>
                    <a:pt x="31750" y="3070873"/>
                    <a:pt x="31750" y="3074683"/>
                  </a:cubicBezTo>
                  <a:cubicBezTo>
                    <a:pt x="31750" y="3084843"/>
                    <a:pt x="35560" y="3088653"/>
                    <a:pt x="44450" y="3088653"/>
                  </a:cubicBezTo>
                  <a:cubicBezTo>
                    <a:pt x="154681" y="3088653"/>
                    <a:pt x="396842" y="3089923"/>
                    <a:pt x="621705" y="3089923"/>
                  </a:cubicBezTo>
                  <a:cubicBezTo>
                    <a:pt x="950352" y="3089923"/>
                    <a:pt x="1296297" y="3087383"/>
                    <a:pt x="1624944" y="3089923"/>
                  </a:cubicBezTo>
                  <a:cubicBezTo>
                    <a:pt x="2161157" y="3093733"/>
                    <a:pt x="2697371" y="3096273"/>
                    <a:pt x="3233584" y="3095003"/>
                  </a:cubicBezTo>
                  <a:cubicBezTo>
                    <a:pt x="3579529" y="3093733"/>
                    <a:pt x="3908175" y="3096273"/>
                    <a:pt x="4254120" y="3096273"/>
                  </a:cubicBezTo>
                  <a:cubicBezTo>
                    <a:pt x="4755739" y="3096273"/>
                    <a:pt x="5257358" y="3095003"/>
                    <a:pt x="5758977" y="3096273"/>
                  </a:cubicBezTo>
                  <a:cubicBezTo>
                    <a:pt x="6502757" y="3097543"/>
                    <a:pt x="14667039" y="3087383"/>
                    <a:pt x="15428117" y="3089923"/>
                  </a:cubicBezTo>
                  <a:cubicBezTo>
                    <a:pt x="15756765" y="3091193"/>
                    <a:pt x="16085410" y="3092463"/>
                    <a:pt x="16396761" y="3092463"/>
                  </a:cubicBezTo>
                  <a:cubicBezTo>
                    <a:pt x="16967568" y="3095003"/>
                    <a:pt x="17521079" y="3091193"/>
                    <a:pt x="18091887" y="3095003"/>
                  </a:cubicBezTo>
                  <a:cubicBezTo>
                    <a:pt x="18558912" y="3097543"/>
                    <a:pt x="19025936" y="3097543"/>
                    <a:pt x="19492961" y="3100083"/>
                  </a:cubicBezTo>
                  <a:cubicBezTo>
                    <a:pt x="20184849" y="3103893"/>
                    <a:pt x="20876737" y="3106433"/>
                    <a:pt x="21568627" y="3107703"/>
                  </a:cubicBezTo>
                  <a:cubicBezTo>
                    <a:pt x="21828084" y="3107703"/>
                    <a:pt x="21879358" y="3106433"/>
                    <a:pt x="21899680" y="3106433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s-ES"/>
            </a:p>
          </p:txBody>
        </p:sp>
      </p:grpSp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10601278" y="1691986"/>
            <a:ext cx="7306064" cy="626131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0676" y="281313"/>
            <a:ext cx="18266647" cy="894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52"/>
              </a:lnSpc>
            </a:pPr>
            <a:r>
              <a:rPr lang="en-US" sz="4400" b="1" spc="1280" dirty="0">
                <a:solidFill>
                  <a:schemeClr val="accent1">
                    <a:lumMod val="75000"/>
                  </a:schemeClr>
                </a:solidFill>
                <a:latin typeface="Abadi MT Condensed Light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CONCEPTOS TEÓRICOS BÁSICOS SOBRE TERREMOTOS</a:t>
            </a:r>
          </a:p>
        </p:txBody>
      </p:sp>
      <p:sp>
        <p:nvSpPr>
          <p:cNvPr id="2" name="Freeform 2"/>
          <p:cNvSpPr/>
          <p:nvPr/>
        </p:nvSpPr>
        <p:spPr>
          <a:xfrm>
            <a:off x="762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"/>
            </a:blip>
            <a:stretch>
              <a:fillRect l="-21588" t="-21872" b="-21872"/>
            </a:stretch>
          </a:blipFill>
        </p:spPr>
        <p:txBody>
          <a:bodyPr/>
          <a:lstStyle/>
          <a:p>
            <a:endParaRPr lang="es-ES" dirty="0"/>
          </a:p>
        </p:txBody>
      </p:sp>
      <p:sp>
        <p:nvSpPr>
          <p:cNvPr id="10" name="TextBox 10"/>
          <p:cNvSpPr txBox="1"/>
          <p:nvPr/>
        </p:nvSpPr>
        <p:spPr>
          <a:xfrm rot="5400000">
            <a:off x="3098859" y="7042240"/>
            <a:ext cx="1545962" cy="60053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 rot="10013656">
            <a:off x="1210884" y="4976276"/>
            <a:ext cx="1311859" cy="56304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BB0D11BA-7D42-431F-7DDB-099168D92B0E}"/>
              </a:ext>
            </a:extLst>
          </p:cNvPr>
          <p:cNvGrpSpPr/>
          <p:nvPr/>
        </p:nvGrpSpPr>
        <p:grpSpPr>
          <a:xfrm>
            <a:off x="380658" y="1695074"/>
            <a:ext cx="9713095" cy="6258221"/>
            <a:chOff x="4843862" y="1677157"/>
            <a:chExt cx="9296400" cy="6162660"/>
          </a:xfrm>
        </p:grpSpPr>
        <p:sp>
          <p:nvSpPr>
            <p:cNvPr id="6" name="Freeform 6"/>
            <p:cNvSpPr/>
            <p:nvPr/>
          </p:nvSpPr>
          <p:spPr>
            <a:xfrm>
              <a:off x="4843862" y="1677157"/>
              <a:ext cx="9296400" cy="6162660"/>
            </a:xfrm>
            <a:custGeom>
              <a:avLst/>
              <a:gdLst/>
              <a:ahLst/>
              <a:cxnLst/>
              <a:rect l="l" t="t" r="r" b="b"/>
              <a:pathLst>
                <a:path w="9690324" h="6613646">
                  <a:moveTo>
                    <a:pt x="0" y="0"/>
                  </a:moveTo>
                  <a:lnTo>
                    <a:pt x="9690325" y="0"/>
                  </a:lnTo>
                  <a:lnTo>
                    <a:pt x="9690325" y="6613646"/>
                  </a:lnTo>
                  <a:lnTo>
                    <a:pt x="0" y="66136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6144825" y="5574912"/>
              <a:ext cx="2192865" cy="312708"/>
              <a:chOff x="0" y="0"/>
              <a:chExt cx="21917459" cy="3125483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0160" y="16510"/>
                <a:ext cx="21894599" cy="3097543"/>
              </a:xfrm>
              <a:custGeom>
                <a:avLst/>
                <a:gdLst/>
                <a:ahLst/>
                <a:cxnLst/>
                <a:rect l="l" t="t" r="r" b="b"/>
                <a:pathLst>
                  <a:path w="21894599" h="3097543">
                    <a:moveTo>
                      <a:pt x="21894599" y="3097543"/>
                    </a:moveTo>
                    <a:lnTo>
                      <a:pt x="0" y="3089923"/>
                    </a:lnTo>
                    <a:lnTo>
                      <a:pt x="0" y="1087536"/>
                    </a:lnTo>
                    <a:lnTo>
                      <a:pt x="17780" y="19050"/>
                    </a:lnTo>
                    <a:lnTo>
                      <a:pt x="10916872" y="0"/>
                    </a:lnTo>
                    <a:lnTo>
                      <a:pt x="21875549" y="508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-3810" y="0"/>
                <a:ext cx="21923808" cy="3124213"/>
              </a:xfrm>
              <a:custGeom>
                <a:avLst/>
                <a:gdLst/>
                <a:ahLst/>
                <a:cxnLst/>
                <a:rect l="l" t="t" r="r" b="b"/>
                <a:pathLst>
                  <a:path w="21923808" h="3124213">
                    <a:moveTo>
                      <a:pt x="21889519" y="21590"/>
                    </a:moveTo>
                    <a:cubicBezTo>
                      <a:pt x="21890789" y="34290"/>
                      <a:pt x="21890789" y="44450"/>
                      <a:pt x="21892058" y="54610"/>
                    </a:cubicBezTo>
                    <a:cubicBezTo>
                      <a:pt x="21894599" y="110732"/>
                      <a:pt x="21895869" y="177913"/>
                      <a:pt x="21898408" y="242694"/>
                    </a:cubicBezTo>
                    <a:cubicBezTo>
                      <a:pt x="21898408" y="336267"/>
                      <a:pt x="21911108" y="2181335"/>
                      <a:pt x="21917458" y="2274908"/>
                    </a:cubicBezTo>
                    <a:cubicBezTo>
                      <a:pt x="21923808" y="2416468"/>
                      <a:pt x="21919999" y="2560426"/>
                      <a:pt x="21919999" y="2701985"/>
                    </a:cubicBezTo>
                    <a:cubicBezTo>
                      <a:pt x="21919999" y="2826749"/>
                      <a:pt x="21921269" y="2941916"/>
                      <a:pt x="21922539" y="3063253"/>
                    </a:cubicBezTo>
                    <a:cubicBezTo>
                      <a:pt x="21922539" y="3084843"/>
                      <a:pt x="21922539" y="3098813"/>
                      <a:pt x="21922539" y="3122943"/>
                    </a:cubicBezTo>
                    <a:cubicBezTo>
                      <a:pt x="21899680" y="3122943"/>
                      <a:pt x="21879358" y="3124213"/>
                      <a:pt x="21793491" y="3122943"/>
                    </a:cubicBezTo>
                    <a:cubicBezTo>
                      <a:pt x="20669170" y="3117863"/>
                      <a:pt x="19527555" y="3124213"/>
                      <a:pt x="18403236" y="3119133"/>
                    </a:cubicBezTo>
                    <a:cubicBezTo>
                      <a:pt x="17728644" y="3115323"/>
                      <a:pt x="17071353" y="3117863"/>
                      <a:pt x="16396761" y="3115323"/>
                    </a:cubicBezTo>
                    <a:cubicBezTo>
                      <a:pt x="16085410" y="3114053"/>
                      <a:pt x="15774061" y="3112783"/>
                      <a:pt x="15462711" y="3111513"/>
                    </a:cubicBezTo>
                    <a:cubicBezTo>
                      <a:pt x="15272442" y="3111513"/>
                      <a:pt x="15099470" y="3112783"/>
                      <a:pt x="14909199" y="3112783"/>
                    </a:cubicBezTo>
                    <a:cubicBezTo>
                      <a:pt x="14424879" y="3111513"/>
                      <a:pt x="13092992" y="3112783"/>
                      <a:pt x="12608672" y="3111513"/>
                    </a:cubicBezTo>
                    <a:cubicBezTo>
                      <a:pt x="12262727" y="3110243"/>
                      <a:pt x="5343843" y="3119133"/>
                      <a:pt x="4997899" y="3117863"/>
                    </a:cubicBezTo>
                    <a:cubicBezTo>
                      <a:pt x="4911413" y="3117863"/>
                      <a:pt x="4807630" y="3119133"/>
                      <a:pt x="4721144" y="3119133"/>
                    </a:cubicBezTo>
                    <a:cubicBezTo>
                      <a:pt x="4513577" y="3119133"/>
                      <a:pt x="4323308" y="3120403"/>
                      <a:pt x="4115742" y="3120403"/>
                    </a:cubicBezTo>
                    <a:cubicBezTo>
                      <a:pt x="3596825" y="3120403"/>
                      <a:pt x="3095206" y="3119133"/>
                      <a:pt x="2576290" y="3117863"/>
                    </a:cubicBezTo>
                    <a:cubicBezTo>
                      <a:pt x="2264940" y="3116593"/>
                      <a:pt x="1953590" y="3115323"/>
                      <a:pt x="1659538" y="3114053"/>
                    </a:cubicBezTo>
                    <a:cubicBezTo>
                      <a:pt x="1106027" y="3112783"/>
                      <a:pt x="552516" y="3111513"/>
                      <a:pt x="48260" y="3111513"/>
                    </a:cubicBezTo>
                    <a:cubicBezTo>
                      <a:pt x="38100" y="3111513"/>
                      <a:pt x="29210" y="3111513"/>
                      <a:pt x="19050" y="3110243"/>
                    </a:cubicBezTo>
                    <a:cubicBezTo>
                      <a:pt x="10160" y="3108973"/>
                      <a:pt x="5080" y="3102623"/>
                      <a:pt x="7620" y="3093733"/>
                    </a:cubicBezTo>
                    <a:cubicBezTo>
                      <a:pt x="16510" y="3061882"/>
                      <a:pt x="12700" y="3001899"/>
                      <a:pt x="11430" y="2939517"/>
                    </a:cubicBezTo>
                    <a:cubicBezTo>
                      <a:pt x="10160" y="2812354"/>
                      <a:pt x="6350" y="2687589"/>
                      <a:pt x="7620" y="2560426"/>
                    </a:cubicBezTo>
                    <a:cubicBezTo>
                      <a:pt x="5080" y="2402072"/>
                      <a:pt x="0" y="441836"/>
                      <a:pt x="7620" y="281083"/>
                    </a:cubicBezTo>
                    <a:cubicBezTo>
                      <a:pt x="8890" y="249892"/>
                      <a:pt x="7620" y="216302"/>
                      <a:pt x="8890" y="185111"/>
                    </a:cubicBezTo>
                    <a:cubicBezTo>
                      <a:pt x="10160" y="134725"/>
                      <a:pt x="12700" y="79541"/>
                      <a:pt x="13970" y="44450"/>
                    </a:cubicBezTo>
                    <a:cubicBezTo>
                      <a:pt x="13970" y="41910"/>
                      <a:pt x="15240" y="39370"/>
                      <a:pt x="16510" y="38100"/>
                    </a:cubicBezTo>
                    <a:cubicBezTo>
                      <a:pt x="38100" y="35560"/>
                      <a:pt x="120086" y="30480"/>
                      <a:pt x="396842" y="29210"/>
                    </a:cubicBezTo>
                    <a:cubicBezTo>
                      <a:pt x="863866" y="25400"/>
                      <a:pt x="1330891" y="22860"/>
                      <a:pt x="1815213" y="20320"/>
                    </a:cubicBezTo>
                    <a:cubicBezTo>
                      <a:pt x="2143860" y="17780"/>
                      <a:pt x="2472507" y="16510"/>
                      <a:pt x="2783857" y="13970"/>
                    </a:cubicBezTo>
                    <a:cubicBezTo>
                      <a:pt x="3095206" y="11430"/>
                      <a:pt x="3423853" y="8890"/>
                      <a:pt x="3735203" y="8890"/>
                    </a:cubicBezTo>
                    <a:cubicBezTo>
                      <a:pt x="4081148" y="7620"/>
                      <a:pt x="4427092" y="10160"/>
                      <a:pt x="4773036" y="8890"/>
                    </a:cubicBezTo>
                    <a:cubicBezTo>
                      <a:pt x="5205466" y="8890"/>
                      <a:pt x="13041101" y="6350"/>
                      <a:pt x="13473532" y="5080"/>
                    </a:cubicBezTo>
                    <a:cubicBezTo>
                      <a:pt x="13888665" y="3810"/>
                      <a:pt x="14303799" y="2540"/>
                      <a:pt x="14736229" y="2540"/>
                    </a:cubicBezTo>
                    <a:cubicBezTo>
                      <a:pt x="15445415" y="1270"/>
                      <a:pt x="16137303" y="0"/>
                      <a:pt x="16846487" y="0"/>
                    </a:cubicBezTo>
                    <a:cubicBezTo>
                      <a:pt x="17140541" y="0"/>
                      <a:pt x="17451891" y="2540"/>
                      <a:pt x="17745943" y="2540"/>
                    </a:cubicBezTo>
                    <a:cubicBezTo>
                      <a:pt x="18558912" y="3810"/>
                      <a:pt x="19389177" y="5080"/>
                      <a:pt x="20202146" y="7620"/>
                    </a:cubicBezTo>
                    <a:cubicBezTo>
                      <a:pt x="20634577" y="8890"/>
                      <a:pt x="21067006" y="12700"/>
                      <a:pt x="21499437" y="16510"/>
                    </a:cubicBezTo>
                    <a:cubicBezTo>
                      <a:pt x="21603220" y="16510"/>
                      <a:pt x="21707005" y="16510"/>
                      <a:pt x="21793491" y="16510"/>
                    </a:cubicBezTo>
                    <a:cubicBezTo>
                      <a:pt x="21870469" y="17780"/>
                      <a:pt x="21879358" y="20320"/>
                      <a:pt x="21889519" y="21590"/>
                    </a:cubicBezTo>
                    <a:close/>
                    <a:moveTo>
                      <a:pt x="21899680" y="3106433"/>
                    </a:moveTo>
                    <a:cubicBezTo>
                      <a:pt x="21900949" y="3089923"/>
                      <a:pt x="21902219" y="3077223"/>
                      <a:pt x="21902219" y="3064523"/>
                    </a:cubicBezTo>
                    <a:cubicBezTo>
                      <a:pt x="21900949" y="2929920"/>
                      <a:pt x="21899680" y="2802756"/>
                      <a:pt x="21899680" y="2665996"/>
                    </a:cubicBezTo>
                    <a:cubicBezTo>
                      <a:pt x="21899680" y="2603614"/>
                      <a:pt x="21902219" y="2541232"/>
                      <a:pt x="21900949" y="2478850"/>
                    </a:cubicBezTo>
                    <a:cubicBezTo>
                      <a:pt x="21900949" y="2421266"/>
                      <a:pt x="21899680" y="2361284"/>
                      <a:pt x="21898408" y="2303700"/>
                    </a:cubicBezTo>
                    <a:cubicBezTo>
                      <a:pt x="21893330" y="2214926"/>
                      <a:pt x="21881899" y="377055"/>
                      <a:pt x="21881899" y="288281"/>
                    </a:cubicBezTo>
                    <a:cubicBezTo>
                      <a:pt x="21879358" y="213902"/>
                      <a:pt x="21876819" y="137124"/>
                      <a:pt x="21874280" y="63500"/>
                    </a:cubicBezTo>
                    <a:cubicBezTo>
                      <a:pt x="21873008" y="44450"/>
                      <a:pt x="21871739" y="43180"/>
                      <a:pt x="21741598" y="41910"/>
                    </a:cubicBezTo>
                    <a:cubicBezTo>
                      <a:pt x="21689706" y="41910"/>
                      <a:pt x="21655112" y="41910"/>
                      <a:pt x="21603220" y="40640"/>
                    </a:cubicBezTo>
                    <a:cubicBezTo>
                      <a:pt x="21170791" y="36830"/>
                      <a:pt x="20721063" y="31750"/>
                      <a:pt x="20288632" y="30480"/>
                    </a:cubicBezTo>
                    <a:cubicBezTo>
                      <a:pt x="19233503" y="26670"/>
                      <a:pt x="18161077" y="25400"/>
                      <a:pt x="17105948" y="22860"/>
                    </a:cubicBezTo>
                    <a:cubicBezTo>
                      <a:pt x="16950272" y="22860"/>
                      <a:pt x="16777299" y="22860"/>
                      <a:pt x="16621625" y="22860"/>
                    </a:cubicBezTo>
                    <a:cubicBezTo>
                      <a:pt x="16362167" y="22860"/>
                      <a:pt x="16102708" y="22860"/>
                      <a:pt x="15860548" y="22860"/>
                    </a:cubicBezTo>
                    <a:cubicBezTo>
                      <a:pt x="15307037" y="22860"/>
                      <a:pt x="14753525" y="22860"/>
                      <a:pt x="14217313" y="24130"/>
                    </a:cubicBezTo>
                    <a:cubicBezTo>
                      <a:pt x="13750287" y="25400"/>
                      <a:pt x="5880057" y="29210"/>
                      <a:pt x="5413033" y="29210"/>
                    </a:cubicBezTo>
                    <a:cubicBezTo>
                      <a:pt x="4651955" y="29210"/>
                      <a:pt x="3890878" y="26670"/>
                      <a:pt x="3129801" y="33020"/>
                    </a:cubicBezTo>
                    <a:cubicBezTo>
                      <a:pt x="2731965" y="36830"/>
                      <a:pt x="2351426" y="36830"/>
                      <a:pt x="1970888" y="38100"/>
                    </a:cubicBezTo>
                    <a:cubicBezTo>
                      <a:pt x="1313594" y="41910"/>
                      <a:pt x="656300" y="45720"/>
                      <a:pt x="49530" y="50800"/>
                    </a:cubicBezTo>
                    <a:cubicBezTo>
                      <a:pt x="36830" y="50800"/>
                      <a:pt x="34290" y="53340"/>
                      <a:pt x="33020" y="72343"/>
                    </a:cubicBezTo>
                    <a:cubicBezTo>
                      <a:pt x="31750" y="115531"/>
                      <a:pt x="31750" y="158718"/>
                      <a:pt x="30480" y="201906"/>
                    </a:cubicBezTo>
                    <a:cubicBezTo>
                      <a:pt x="29210" y="273885"/>
                      <a:pt x="26670" y="343465"/>
                      <a:pt x="25400" y="415444"/>
                    </a:cubicBezTo>
                    <a:cubicBezTo>
                      <a:pt x="20320" y="492222"/>
                      <a:pt x="26670" y="2368482"/>
                      <a:pt x="29210" y="2445259"/>
                    </a:cubicBezTo>
                    <a:cubicBezTo>
                      <a:pt x="29210" y="2526836"/>
                      <a:pt x="29210" y="2610812"/>
                      <a:pt x="30480" y="2692388"/>
                    </a:cubicBezTo>
                    <a:cubicBezTo>
                      <a:pt x="30480" y="2752371"/>
                      <a:pt x="33020" y="2812354"/>
                      <a:pt x="33020" y="2872336"/>
                    </a:cubicBezTo>
                    <a:cubicBezTo>
                      <a:pt x="33020" y="2937118"/>
                      <a:pt x="33020" y="3001899"/>
                      <a:pt x="31750" y="3064523"/>
                    </a:cubicBezTo>
                    <a:cubicBezTo>
                      <a:pt x="31750" y="3068333"/>
                      <a:pt x="31750" y="3070873"/>
                      <a:pt x="31750" y="3074683"/>
                    </a:cubicBezTo>
                    <a:cubicBezTo>
                      <a:pt x="31750" y="3084843"/>
                      <a:pt x="35560" y="3088653"/>
                      <a:pt x="44450" y="3088653"/>
                    </a:cubicBezTo>
                    <a:cubicBezTo>
                      <a:pt x="154681" y="3088653"/>
                      <a:pt x="396842" y="3089923"/>
                      <a:pt x="621705" y="3089923"/>
                    </a:cubicBezTo>
                    <a:cubicBezTo>
                      <a:pt x="950352" y="3089923"/>
                      <a:pt x="1296297" y="3087383"/>
                      <a:pt x="1624944" y="3089923"/>
                    </a:cubicBezTo>
                    <a:cubicBezTo>
                      <a:pt x="2161157" y="3093733"/>
                      <a:pt x="2697371" y="3096273"/>
                      <a:pt x="3233584" y="3095003"/>
                    </a:cubicBezTo>
                    <a:cubicBezTo>
                      <a:pt x="3579529" y="3093733"/>
                      <a:pt x="3908175" y="3096273"/>
                      <a:pt x="4254120" y="3096273"/>
                    </a:cubicBezTo>
                    <a:cubicBezTo>
                      <a:pt x="4755739" y="3096273"/>
                      <a:pt x="5257358" y="3095003"/>
                      <a:pt x="5758977" y="3096273"/>
                    </a:cubicBezTo>
                    <a:cubicBezTo>
                      <a:pt x="6502757" y="3097543"/>
                      <a:pt x="14667039" y="3087383"/>
                      <a:pt x="15428117" y="3089923"/>
                    </a:cubicBezTo>
                    <a:cubicBezTo>
                      <a:pt x="15756765" y="3091193"/>
                      <a:pt x="16085410" y="3092463"/>
                      <a:pt x="16396761" y="3092463"/>
                    </a:cubicBezTo>
                    <a:cubicBezTo>
                      <a:pt x="16967568" y="3095003"/>
                      <a:pt x="17521079" y="3091193"/>
                      <a:pt x="18091887" y="3095003"/>
                    </a:cubicBezTo>
                    <a:cubicBezTo>
                      <a:pt x="18558912" y="3097543"/>
                      <a:pt x="19025936" y="3097543"/>
                      <a:pt x="19492961" y="3100083"/>
                    </a:cubicBezTo>
                    <a:cubicBezTo>
                      <a:pt x="20184849" y="3103893"/>
                      <a:pt x="20876737" y="3106433"/>
                      <a:pt x="21568627" y="3107703"/>
                    </a:cubicBezTo>
                    <a:cubicBezTo>
                      <a:pt x="21828084" y="3107703"/>
                      <a:pt x="21879358" y="3106433"/>
                      <a:pt x="21899680" y="3106433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ES"/>
              </a:p>
            </p:txBody>
          </p:sp>
        </p:grpSp>
        <p:grpSp>
          <p:nvGrpSpPr>
            <p:cNvPr id="38" name="Grupo 37">
              <a:extLst>
                <a:ext uri="{FF2B5EF4-FFF2-40B4-BE49-F238E27FC236}">
                  <a16:creationId xmlns:a16="http://schemas.microsoft.com/office/drawing/2014/main" id="{F6668D1B-8C1B-6027-C4DE-B5035CE7328C}"/>
                </a:ext>
              </a:extLst>
            </p:cNvPr>
            <p:cNvGrpSpPr/>
            <p:nvPr/>
          </p:nvGrpSpPr>
          <p:grpSpPr>
            <a:xfrm>
              <a:off x="5566788" y="4834877"/>
              <a:ext cx="3354319" cy="2679325"/>
              <a:chOff x="1195601" y="4978032"/>
              <a:chExt cx="3354319" cy="2679325"/>
            </a:xfrm>
          </p:grpSpPr>
          <p:sp>
            <p:nvSpPr>
              <p:cNvPr id="9" name="Freeform 9"/>
              <p:cNvSpPr/>
              <p:nvPr/>
            </p:nvSpPr>
            <p:spPr>
              <a:xfrm rot="5400000">
                <a:off x="3546061" y="5690066"/>
                <a:ext cx="1545962" cy="461757"/>
              </a:xfrm>
              <a:custGeom>
                <a:avLst/>
                <a:gdLst/>
                <a:ahLst/>
                <a:cxnLst/>
                <a:rect l="l" t="t" r="r" b="b"/>
                <a:pathLst>
                  <a:path w="436964" h="126769">
                    <a:moveTo>
                      <a:pt x="0" y="0"/>
                    </a:moveTo>
                    <a:lnTo>
                      <a:pt x="436964" y="0"/>
                    </a:lnTo>
                    <a:lnTo>
                      <a:pt x="436964" y="126769"/>
                    </a:lnTo>
                    <a:lnTo>
                      <a:pt x="0" y="12676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3131"/>
                </a:solidFill>
                <a:prstDash val="dash"/>
                <a:miter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5" name="Freeform 15"/>
              <p:cNvSpPr/>
              <p:nvPr/>
            </p:nvSpPr>
            <p:spPr>
              <a:xfrm rot="10013656">
                <a:off x="1195601" y="4978032"/>
                <a:ext cx="1311859" cy="428251"/>
              </a:xfrm>
              <a:custGeom>
                <a:avLst/>
                <a:gdLst/>
                <a:ahLst/>
                <a:cxnLst/>
                <a:rect l="l" t="t" r="r" b="b"/>
                <a:pathLst>
                  <a:path w="360151" h="121044">
                    <a:moveTo>
                      <a:pt x="0" y="0"/>
                    </a:moveTo>
                    <a:lnTo>
                      <a:pt x="360151" y="0"/>
                    </a:lnTo>
                    <a:lnTo>
                      <a:pt x="360151" y="121044"/>
                    </a:lnTo>
                    <a:lnTo>
                      <a:pt x="0" y="12104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3131"/>
                </a:solidFill>
                <a:prstDash val="dash"/>
                <a:miter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1676825" y="5704165"/>
                <a:ext cx="2190578" cy="32124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478"/>
                  </a:lnSpc>
                  <a:spcBef>
                    <a:spcPct val="0"/>
                  </a:spcBef>
                </a:pPr>
                <a:r>
                  <a:rPr lang="en-US" sz="2100" b="1" spc="420" dirty="0" err="1">
                    <a:solidFill>
                      <a:srgbClr val="FF3131"/>
                    </a:solidFill>
                    <a:latin typeface="อีฟดอวอิ้ง Bold"/>
                    <a:ea typeface="อีฟดอวอิ้ง Bold"/>
                    <a:cs typeface="อีฟดอวอิ้ง Bold"/>
                    <a:sym typeface="อีฟดอวอิ้ง Bold"/>
                  </a:rPr>
                  <a:t>Convergente</a:t>
                </a:r>
                <a:endParaRPr lang="en-US" sz="2100" b="1" spc="420" dirty="0">
                  <a:solidFill>
                    <a:srgbClr val="FF3131"/>
                  </a:solidFill>
                  <a:latin typeface="อีฟดอวอิ้ง Bold"/>
                  <a:ea typeface="อีฟดอวอิ้ง Bold"/>
                  <a:cs typeface="อีฟดอวอิ้ง Bold"/>
                  <a:sym typeface="อีฟดอวอิ้ง Bold"/>
                </a:endParaRPr>
              </a:p>
            </p:txBody>
          </p:sp>
          <p:sp>
            <p:nvSpPr>
              <p:cNvPr id="22" name="AutoShape 22"/>
              <p:cNvSpPr/>
              <p:nvPr/>
            </p:nvSpPr>
            <p:spPr>
              <a:xfrm flipV="1">
                <a:off x="3419985" y="6787316"/>
                <a:ext cx="816919" cy="670987"/>
              </a:xfrm>
              <a:prstGeom prst="line">
                <a:avLst/>
              </a:prstGeom>
              <a:ln w="38100" cap="flat">
                <a:solidFill>
                  <a:srgbClr val="FF3131"/>
                </a:solidFill>
                <a:prstDash val="solid"/>
                <a:headEnd type="none" w="sm" len="sm"/>
                <a:tailEnd type="triangle" w="lg" len="med"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3" name="AutoShape 23"/>
              <p:cNvSpPr/>
              <p:nvPr/>
            </p:nvSpPr>
            <p:spPr>
              <a:xfrm>
                <a:off x="1851530" y="5429796"/>
                <a:ext cx="551032" cy="302155"/>
              </a:xfrm>
              <a:prstGeom prst="line">
                <a:avLst/>
              </a:prstGeom>
              <a:ln w="38100" cap="flat">
                <a:solidFill>
                  <a:srgbClr val="FF3131"/>
                </a:solidFill>
                <a:prstDash val="solid"/>
                <a:headEnd type="none" w="sm" len="sm"/>
                <a:tailEnd type="triangle" w="lg" len="med"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5E56F0A4-158D-BE13-50E7-59EED7986CE1}"/>
                  </a:ext>
                </a:extLst>
              </p:cNvPr>
              <p:cNvSpPr txBox="1"/>
              <p:nvPr/>
            </p:nvSpPr>
            <p:spPr>
              <a:xfrm>
                <a:off x="1640768" y="7153515"/>
                <a:ext cx="1761857" cy="50384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s-ES" dirty="0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1503704" y="7242621"/>
                <a:ext cx="2066791" cy="25557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478"/>
                  </a:lnSpc>
                  <a:spcBef>
                    <a:spcPct val="0"/>
                  </a:spcBef>
                </a:pPr>
                <a:r>
                  <a:rPr lang="en-US" sz="2100" b="1" spc="420" dirty="0" err="1">
                    <a:solidFill>
                      <a:srgbClr val="FF3131"/>
                    </a:solidFill>
                    <a:latin typeface="อีฟดอวอิ้ง Bold"/>
                    <a:ea typeface="อีฟดอวอิ้ง Bold"/>
                    <a:cs typeface="อีฟดอวอิ้ง Bold"/>
                    <a:sym typeface="อีฟดอวอิ้ง Bold"/>
                  </a:rPr>
                  <a:t>Divergente</a:t>
                </a:r>
                <a:endParaRPr lang="en-US" sz="2100" b="1" spc="420" dirty="0">
                  <a:solidFill>
                    <a:srgbClr val="FF3131"/>
                  </a:solidFill>
                  <a:latin typeface="อีฟดอวอิ้ง Bold"/>
                  <a:ea typeface="อีฟดอวอิ้ง Bold"/>
                  <a:cs typeface="อีฟดอวอิ้ง Bold"/>
                  <a:sym typeface="อีฟดอวอิ้ง Bold"/>
                </a:endParaRPr>
              </a:p>
            </p:txBody>
          </p:sp>
        </p:grpSp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86A99E20-EBDC-F094-BC19-ED4F9C141870}"/>
              </a:ext>
            </a:extLst>
          </p:cNvPr>
          <p:cNvSpPr txBox="1"/>
          <p:nvPr/>
        </p:nvSpPr>
        <p:spPr>
          <a:xfrm>
            <a:off x="96078" y="8030779"/>
            <a:ext cx="10287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Abadi MT Condensed Light" panose="020B0604020202020204" charset="0"/>
                <a:cs typeface="Times New Roman" panose="02020603050405020304" pitchFamily="18" charset="0"/>
              </a:rPr>
              <a:t>Las principales placas tectónicas con sus límites (convergentes, divergentes y transformantes)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232300B-95BD-0813-2596-C3A1E206C567}"/>
              </a:ext>
            </a:extLst>
          </p:cNvPr>
          <p:cNvSpPr txBox="1"/>
          <p:nvPr/>
        </p:nvSpPr>
        <p:spPr>
          <a:xfrm>
            <a:off x="10601277" y="8030779"/>
            <a:ext cx="7306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Abadi MT Condensed Light" panose="020B0604020202020204" charset="0"/>
                <a:cs typeface="Times New Roman" panose="02020603050405020304" pitchFamily="18" charset="0"/>
              </a:rPr>
              <a:t>Simplificación de la generación de un terremoto bajo un régimen convergente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89197-3A32-CA49-368B-A90DF6E9C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8E96767-38F3-3C27-2562-17FE5EC1851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000"/>
            </a:blip>
            <a:stretch>
              <a:fillRect l="-21588" t="-21872" b="-21872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F8AD1C4-8462-B16E-AAE2-F2F51CD36F42}"/>
              </a:ext>
            </a:extLst>
          </p:cNvPr>
          <p:cNvGrpSpPr/>
          <p:nvPr/>
        </p:nvGrpSpPr>
        <p:grpSpPr>
          <a:xfrm>
            <a:off x="0" y="227111"/>
            <a:ext cx="18290134" cy="948421"/>
            <a:chOff x="-3810" y="0"/>
            <a:chExt cx="21923808" cy="3124213"/>
          </a:xfrm>
          <a:solidFill>
            <a:srgbClr val="AFE0E9"/>
          </a:solidFill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EB136B6-963E-D33D-83B5-FC1752F5D74C}"/>
                </a:ext>
              </a:extLst>
            </p:cNvPr>
            <p:cNvSpPr/>
            <p:nvPr/>
          </p:nvSpPr>
          <p:spPr>
            <a:xfrm>
              <a:off x="10160" y="16509"/>
              <a:ext cx="21894599" cy="1606694"/>
            </a:xfrm>
            <a:custGeom>
              <a:avLst/>
              <a:gdLst/>
              <a:ahLst/>
              <a:cxnLst/>
              <a:rect l="l" t="t" r="r" b="b"/>
              <a:pathLst>
                <a:path w="21894599" h="3097543">
                  <a:moveTo>
                    <a:pt x="21894599" y="3097543"/>
                  </a:moveTo>
                  <a:lnTo>
                    <a:pt x="0" y="3089923"/>
                  </a:lnTo>
                  <a:lnTo>
                    <a:pt x="0" y="1087536"/>
                  </a:lnTo>
                  <a:lnTo>
                    <a:pt x="17780" y="19050"/>
                  </a:lnTo>
                  <a:lnTo>
                    <a:pt x="10916872" y="0"/>
                  </a:lnTo>
                  <a:lnTo>
                    <a:pt x="21875549" y="508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s-ES" b="1" dirty="0">
                <a:solidFill>
                  <a:schemeClr val="accent1">
                    <a:lumMod val="75000"/>
                  </a:schemeClr>
                </a:solidFill>
                <a:latin typeface="Abadi MT Condensed Extra Bold" panose="020B0306030101010103" pitchFamily="34" charset="77"/>
              </a:endParaRPr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091EEC4-207C-BC39-440F-A8379B40D7C5}"/>
                </a:ext>
              </a:extLst>
            </p:cNvPr>
            <p:cNvSpPr/>
            <p:nvPr/>
          </p:nvSpPr>
          <p:spPr>
            <a:xfrm>
              <a:off x="-3810" y="0"/>
              <a:ext cx="21923808" cy="3124213"/>
            </a:xfrm>
            <a:custGeom>
              <a:avLst/>
              <a:gdLst/>
              <a:ahLst/>
              <a:cxnLst/>
              <a:rect l="l" t="t" r="r" b="b"/>
              <a:pathLst>
                <a:path w="21923808" h="3124213">
                  <a:moveTo>
                    <a:pt x="21889519" y="21590"/>
                  </a:moveTo>
                  <a:cubicBezTo>
                    <a:pt x="21890789" y="34290"/>
                    <a:pt x="21890789" y="44450"/>
                    <a:pt x="21892058" y="54610"/>
                  </a:cubicBezTo>
                  <a:cubicBezTo>
                    <a:pt x="21894599" y="110732"/>
                    <a:pt x="21895869" y="177913"/>
                    <a:pt x="21898408" y="242694"/>
                  </a:cubicBezTo>
                  <a:cubicBezTo>
                    <a:pt x="21898408" y="336267"/>
                    <a:pt x="21911108" y="2181335"/>
                    <a:pt x="21917458" y="2274908"/>
                  </a:cubicBezTo>
                  <a:cubicBezTo>
                    <a:pt x="21923808" y="2416468"/>
                    <a:pt x="21919999" y="2560426"/>
                    <a:pt x="21919999" y="2701985"/>
                  </a:cubicBezTo>
                  <a:cubicBezTo>
                    <a:pt x="21919999" y="2826749"/>
                    <a:pt x="21921269" y="2941916"/>
                    <a:pt x="21922539" y="3063253"/>
                  </a:cubicBezTo>
                  <a:cubicBezTo>
                    <a:pt x="21922539" y="3084843"/>
                    <a:pt x="21922539" y="3098813"/>
                    <a:pt x="21922539" y="3122943"/>
                  </a:cubicBezTo>
                  <a:cubicBezTo>
                    <a:pt x="21899680" y="3122943"/>
                    <a:pt x="21879358" y="3124213"/>
                    <a:pt x="21793491" y="3122943"/>
                  </a:cubicBezTo>
                  <a:cubicBezTo>
                    <a:pt x="20669170" y="3117863"/>
                    <a:pt x="19527555" y="3124213"/>
                    <a:pt x="18403236" y="3119133"/>
                  </a:cubicBezTo>
                  <a:cubicBezTo>
                    <a:pt x="17728644" y="3115323"/>
                    <a:pt x="17071353" y="3117863"/>
                    <a:pt x="16396761" y="3115323"/>
                  </a:cubicBezTo>
                  <a:cubicBezTo>
                    <a:pt x="16085410" y="3114053"/>
                    <a:pt x="15774061" y="3112783"/>
                    <a:pt x="15462711" y="3111513"/>
                  </a:cubicBezTo>
                  <a:cubicBezTo>
                    <a:pt x="15272442" y="3111513"/>
                    <a:pt x="15099470" y="3112783"/>
                    <a:pt x="14909199" y="3112783"/>
                  </a:cubicBezTo>
                  <a:cubicBezTo>
                    <a:pt x="14424879" y="3111513"/>
                    <a:pt x="13092992" y="3112783"/>
                    <a:pt x="12608672" y="3111513"/>
                  </a:cubicBezTo>
                  <a:cubicBezTo>
                    <a:pt x="12262727" y="3110243"/>
                    <a:pt x="5343843" y="3119133"/>
                    <a:pt x="4997899" y="3117863"/>
                  </a:cubicBezTo>
                  <a:cubicBezTo>
                    <a:pt x="4911413" y="3117863"/>
                    <a:pt x="4807630" y="3119133"/>
                    <a:pt x="4721144" y="3119133"/>
                  </a:cubicBezTo>
                  <a:cubicBezTo>
                    <a:pt x="4513577" y="3119133"/>
                    <a:pt x="4323308" y="3120403"/>
                    <a:pt x="4115742" y="3120403"/>
                  </a:cubicBezTo>
                  <a:cubicBezTo>
                    <a:pt x="3596825" y="3120403"/>
                    <a:pt x="3095206" y="3119133"/>
                    <a:pt x="2576290" y="3117863"/>
                  </a:cubicBezTo>
                  <a:cubicBezTo>
                    <a:pt x="2264940" y="3116593"/>
                    <a:pt x="1953590" y="3115323"/>
                    <a:pt x="1659538" y="3114053"/>
                  </a:cubicBezTo>
                  <a:cubicBezTo>
                    <a:pt x="1106027" y="3112783"/>
                    <a:pt x="552516" y="3111513"/>
                    <a:pt x="48260" y="3111513"/>
                  </a:cubicBezTo>
                  <a:cubicBezTo>
                    <a:pt x="38100" y="3111513"/>
                    <a:pt x="29210" y="3111513"/>
                    <a:pt x="19050" y="3110243"/>
                  </a:cubicBezTo>
                  <a:cubicBezTo>
                    <a:pt x="10160" y="3108973"/>
                    <a:pt x="5080" y="3102623"/>
                    <a:pt x="7620" y="3093733"/>
                  </a:cubicBezTo>
                  <a:cubicBezTo>
                    <a:pt x="16510" y="3061882"/>
                    <a:pt x="12700" y="3001899"/>
                    <a:pt x="11430" y="2939517"/>
                  </a:cubicBezTo>
                  <a:cubicBezTo>
                    <a:pt x="10160" y="2812354"/>
                    <a:pt x="6350" y="2687589"/>
                    <a:pt x="7620" y="2560426"/>
                  </a:cubicBezTo>
                  <a:cubicBezTo>
                    <a:pt x="5080" y="2402072"/>
                    <a:pt x="0" y="441836"/>
                    <a:pt x="7620" y="281083"/>
                  </a:cubicBezTo>
                  <a:cubicBezTo>
                    <a:pt x="8890" y="249892"/>
                    <a:pt x="7620" y="216302"/>
                    <a:pt x="8890" y="185111"/>
                  </a:cubicBezTo>
                  <a:cubicBezTo>
                    <a:pt x="10160" y="134725"/>
                    <a:pt x="12700" y="7954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120086" y="30480"/>
                    <a:pt x="396842" y="29210"/>
                  </a:cubicBezTo>
                  <a:cubicBezTo>
                    <a:pt x="863866" y="25400"/>
                    <a:pt x="1330891" y="22860"/>
                    <a:pt x="1815213" y="20320"/>
                  </a:cubicBezTo>
                  <a:cubicBezTo>
                    <a:pt x="2143860" y="17780"/>
                    <a:pt x="2472507" y="16510"/>
                    <a:pt x="2783857" y="13970"/>
                  </a:cubicBezTo>
                  <a:cubicBezTo>
                    <a:pt x="3095206" y="11430"/>
                    <a:pt x="3423853" y="8890"/>
                    <a:pt x="3735203" y="8890"/>
                  </a:cubicBezTo>
                  <a:cubicBezTo>
                    <a:pt x="4081148" y="7620"/>
                    <a:pt x="4427092" y="10160"/>
                    <a:pt x="4773036" y="8890"/>
                  </a:cubicBezTo>
                  <a:cubicBezTo>
                    <a:pt x="5205466" y="8890"/>
                    <a:pt x="13041101" y="6350"/>
                    <a:pt x="13473532" y="5080"/>
                  </a:cubicBezTo>
                  <a:cubicBezTo>
                    <a:pt x="13888665" y="3810"/>
                    <a:pt x="14303799" y="2540"/>
                    <a:pt x="14736229" y="2540"/>
                  </a:cubicBezTo>
                  <a:cubicBezTo>
                    <a:pt x="15445415" y="1270"/>
                    <a:pt x="16137303" y="0"/>
                    <a:pt x="16846487" y="0"/>
                  </a:cubicBezTo>
                  <a:cubicBezTo>
                    <a:pt x="17140541" y="0"/>
                    <a:pt x="17451891" y="2540"/>
                    <a:pt x="17745943" y="2540"/>
                  </a:cubicBezTo>
                  <a:cubicBezTo>
                    <a:pt x="18558912" y="3810"/>
                    <a:pt x="19389177" y="5080"/>
                    <a:pt x="20202146" y="7620"/>
                  </a:cubicBezTo>
                  <a:cubicBezTo>
                    <a:pt x="20634577" y="8890"/>
                    <a:pt x="21067006" y="12700"/>
                    <a:pt x="21499437" y="16510"/>
                  </a:cubicBezTo>
                  <a:cubicBezTo>
                    <a:pt x="21603220" y="16510"/>
                    <a:pt x="21707005" y="16510"/>
                    <a:pt x="21793491" y="16510"/>
                  </a:cubicBezTo>
                  <a:cubicBezTo>
                    <a:pt x="21870469" y="17780"/>
                    <a:pt x="21879358" y="20320"/>
                    <a:pt x="21889519" y="21590"/>
                  </a:cubicBezTo>
                  <a:close/>
                  <a:moveTo>
                    <a:pt x="21899680" y="3106433"/>
                  </a:moveTo>
                  <a:cubicBezTo>
                    <a:pt x="21900949" y="3089923"/>
                    <a:pt x="21902219" y="3077223"/>
                    <a:pt x="21902219" y="3064523"/>
                  </a:cubicBezTo>
                  <a:cubicBezTo>
                    <a:pt x="21900949" y="2929920"/>
                    <a:pt x="21899680" y="2802756"/>
                    <a:pt x="21899680" y="2665996"/>
                  </a:cubicBezTo>
                  <a:cubicBezTo>
                    <a:pt x="21899680" y="2603614"/>
                    <a:pt x="21902219" y="2541232"/>
                    <a:pt x="21900949" y="2478850"/>
                  </a:cubicBezTo>
                  <a:cubicBezTo>
                    <a:pt x="21900949" y="2421266"/>
                    <a:pt x="21899680" y="2361284"/>
                    <a:pt x="21898408" y="2303700"/>
                  </a:cubicBezTo>
                  <a:cubicBezTo>
                    <a:pt x="21893330" y="2214926"/>
                    <a:pt x="21881899" y="377055"/>
                    <a:pt x="21881899" y="288281"/>
                  </a:cubicBezTo>
                  <a:cubicBezTo>
                    <a:pt x="21879358" y="213902"/>
                    <a:pt x="21876819" y="137124"/>
                    <a:pt x="21874280" y="63500"/>
                  </a:cubicBezTo>
                  <a:cubicBezTo>
                    <a:pt x="21873008" y="44450"/>
                    <a:pt x="21871739" y="43180"/>
                    <a:pt x="21741598" y="41910"/>
                  </a:cubicBezTo>
                  <a:cubicBezTo>
                    <a:pt x="21689706" y="41910"/>
                    <a:pt x="21655112" y="41910"/>
                    <a:pt x="21603220" y="40640"/>
                  </a:cubicBezTo>
                  <a:cubicBezTo>
                    <a:pt x="21170791" y="36830"/>
                    <a:pt x="20721063" y="31750"/>
                    <a:pt x="20288632" y="30480"/>
                  </a:cubicBezTo>
                  <a:cubicBezTo>
                    <a:pt x="19233503" y="26670"/>
                    <a:pt x="18161077" y="25400"/>
                    <a:pt x="17105948" y="22860"/>
                  </a:cubicBezTo>
                  <a:cubicBezTo>
                    <a:pt x="16950272" y="22860"/>
                    <a:pt x="16777299" y="22860"/>
                    <a:pt x="16621625" y="22860"/>
                  </a:cubicBezTo>
                  <a:cubicBezTo>
                    <a:pt x="16362167" y="22860"/>
                    <a:pt x="16102708" y="22860"/>
                    <a:pt x="15860548" y="22860"/>
                  </a:cubicBezTo>
                  <a:cubicBezTo>
                    <a:pt x="15307037" y="22860"/>
                    <a:pt x="14753525" y="22860"/>
                    <a:pt x="14217313" y="24130"/>
                  </a:cubicBezTo>
                  <a:cubicBezTo>
                    <a:pt x="13750287" y="25400"/>
                    <a:pt x="5880057" y="29210"/>
                    <a:pt x="5413033" y="29210"/>
                  </a:cubicBezTo>
                  <a:cubicBezTo>
                    <a:pt x="4651955" y="29210"/>
                    <a:pt x="3890878" y="26670"/>
                    <a:pt x="3129801" y="33020"/>
                  </a:cubicBezTo>
                  <a:cubicBezTo>
                    <a:pt x="2731965" y="36830"/>
                    <a:pt x="2351426" y="36830"/>
                    <a:pt x="1970888" y="38100"/>
                  </a:cubicBezTo>
                  <a:cubicBezTo>
                    <a:pt x="1313594" y="41910"/>
                    <a:pt x="656300" y="45720"/>
                    <a:pt x="49530" y="50800"/>
                  </a:cubicBezTo>
                  <a:cubicBezTo>
                    <a:pt x="36830" y="50800"/>
                    <a:pt x="34290" y="53340"/>
                    <a:pt x="33020" y="72343"/>
                  </a:cubicBezTo>
                  <a:cubicBezTo>
                    <a:pt x="31750" y="115531"/>
                    <a:pt x="31750" y="158718"/>
                    <a:pt x="30480" y="201906"/>
                  </a:cubicBezTo>
                  <a:cubicBezTo>
                    <a:pt x="29210" y="273885"/>
                    <a:pt x="26670" y="343465"/>
                    <a:pt x="25400" y="415444"/>
                  </a:cubicBezTo>
                  <a:cubicBezTo>
                    <a:pt x="20320" y="492222"/>
                    <a:pt x="26670" y="2368482"/>
                    <a:pt x="29210" y="2445259"/>
                  </a:cubicBezTo>
                  <a:cubicBezTo>
                    <a:pt x="29210" y="2526836"/>
                    <a:pt x="29210" y="2610812"/>
                    <a:pt x="30480" y="2692388"/>
                  </a:cubicBezTo>
                  <a:cubicBezTo>
                    <a:pt x="30480" y="2752371"/>
                    <a:pt x="33020" y="2812354"/>
                    <a:pt x="33020" y="2872336"/>
                  </a:cubicBezTo>
                  <a:cubicBezTo>
                    <a:pt x="33020" y="2937118"/>
                    <a:pt x="33020" y="3001899"/>
                    <a:pt x="31750" y="3064523"/>
                  </a:cubicBezTo>
                  <a:cubicBezTo>
                    <a:pt x="31750" y="3068333"/>
                    <a:pt x="31750" y="3070873"/>
                    <a:pt x="31750" y="3074683"/>
                  </a:cubicBezTo>
                  <a:cubicBezTo>
                    <a:pt x="31750" y="3084843"/>
                    <a:pt x="35560" y="3088653"/>
                    <a:pt x="44450" y="3088653"/>
                  </a:cubicBezTo>
                  <a:cubicBezTo>
                    <a:pt x="154681" y="3088653"/>
                    <a:pt x="396842" y="3089923"/>
                    <a:pt x="621705" y="3089923"/>
                  </a:cubicBezTo>
                  <a:cubicBezTo>
                    <a:pt x="950352" y="3089923"/>
                    <a:pt x="1296297" y="3087383"/>
                    <a:pt x="1624944" y="3089923"/>
                  </a:cubicBezTo>
                  <a:cubicBezTo>
                    <a:pt x="2161157" y="3093733"/>
                    <a:pt x="2697371" y="3096273"/>
                    <a:pt x="3233584" y="3095003"/>
                  </a:cubicBezTo>
                  <a:cubicBezTo>
                    <a:pt x="3579529" y="3093733"/>
                    <a:pt x="3908175" y="3096273"/>
                    <a:pt x="4254120" y="3096273"/>
                  </a:cubicBezTo>
                  <a:cubicBezTo>
                    <a:pt x="4755739" y="3096273"/>
                    <a:pt x="5257358" y="3095003"/>
                    <a:pt x="5758977" y="3096273"/>
                  </a:cubicBezTo>
                  <a:cubicBezTo>
                    <a:pt x="6502757" y="3097543"/>
                    <a:pt x="14667039" y="3087383"/>
                    <a:pt x="15428117" y="3089923"/>
                  </a:cubicBezTo>
                  <a:cubicBezTo>
                    <a:pt x="15756765" y="3091193"/>
                    <a:pt x="16085410" y="3092463"/>
                    <a:pt x="16396761" y="3092463"/>
                  </a:cubicBezTo>
                  <a:cubicBezTo>
                    <a:pt x="16967568" y="3095003"/>
                    <a:pt x="17521079" y="3091193"/>
                    <a:pt x="18091887" y="3095003"/>
                  </a:cubicBezTo>
                  <a:cubicBezTo>
                    <a:pt x="18558912" y="3097543"/>
                    <a:pt x="19025936" y="3097543"/>
                    <a:pt x="19492961" y="3100083"/>
                  </a:cubicBezTo>
                  <a:cubicBezTo>
                    <a:pt x="20184849" y="3103893"/>
                    <a:pt x="20876737" y="3106433"/>
                    <a:pt x="21568627" y="3107703"/>
                  </a:cubicBezTo>
                  <a:cubicBezTo>
                    <a:pt x="21828084" y="3107703"/>
                    <a:pt x="21879358" y="3106433"/>
                    <a:pt x="21899680" y="3106433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24" name="Freeform 24">
            <a:extLst>
              <a:ext uri="{FF2B5EF4-FFF2-40B4-BE49-F238E27FC236}">
                <a16:creationId xmlns:a16="http://schemas.microsoft.com/office/drawing/2014/main" id="{DC5573FB-2349-5ABD-163A-3C8EC9B6CD60}"/>
              </a:ext>
            </a:extLst>
          </p:cNvPr>
          <p:cNvSpPr/>
          <p:nvPr/>
        </p:nvSpPr>
        <p:spPr>
          <a:xfrm>
            <a:off x="1447800" y="2019300"/>
            <a:ext cx="15240000" cy="6553200"/>
          </a:xfrm>
          <a:custGeom>
            <a:avLst/>
            <a:gdLst/>
            <a:ahLst/>
            <a:cxnLst/>
            <a:rect l="l" t="t" r="r" b="b"/>
            <a:pathLst>
              <a:path w="7468419" h="2679295">
                <a:moveTo>
                  <a:pt x="0" y="0"/>
                </a:moveTo>
                <a:lnTo>
                  <a:pt x="7468419" y="0"/>
                </a:lnTo>
                <a:lnTo>
                  <a:pt x="7468419" y="2679295"/>
                </a:lnTo>
                <a:lnTo>
                  <a:pt x="0" y="26792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4FB20C4E-8C85-DA5F-E451-0DA752699BE5}"/>
              </a:ext>
            </a:extLst>
          </p:cNvPr>
          <p:cNvSpPr txBox="1"/>
          <p:nvPr/>
        </p:nvSpPr>
        <p:spPr>
          <a:xfrm>
            <a:off x="10676" y="281313"/>
            <a:ext cx="18266647" cy="894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52"/>
              </a:lnSpc>
            </a:pPr>
            <a:r>
              <a:rPr lang="en-US" sz="4400" b="1" spc="1280" dirty="0">
                <a:solidFill>
                  <a:schemeClr val="accent1">
                    <a:lumMod val="75000"/>
                  </a:schemeClr>
                </a:solidFill>
                <a:latin typeface="Abadi MT Condensed Light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CONCEPTOS TEÓRICOS BÁSICOS SOBRE TERREMOTOS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D191BAC-DF52-3EFA-6672-B5D94AAE328D}"/>
              </a:ext>
            </a:extLst>
          </p:cNvPr>
          <p:cNvSpPr txBox="1"/>
          <p:nvPr/>
        </p:nvSpPr>
        <p:spPr>
          <a:xfrm>
            <a:off x="1447800" y="8737252"/>
            <a:ext cx="152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Abadi MT Condensed Light" panose="020B0604020202020204" charset="0"/>
                <a:cs typeface="Times New Roman" panose="02020603050405020304" pitchFamily="18" charset="0"/>
              </a:rPr>
              <a:t>Tabla que muestra los diferentes grados de destrucción que sufren los edificios en función de los materiales con los que ha sido construido</a:t>
            </a:r>
          </a:p>
        </p:txBody>
      </p:sp>
    </p:spTree>
    <p:extLst>
      <p:ext uri="{BB962C8B-B14F-4D97-AF65-F5344CB8AC3E}">
        <p14:creationId xmlns:p14="http://schemas.microsoft.com/office/powerpoint/2010/main" val="36066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000"/>
            </a:blip>
            <a:stretch>
              <a:fillRect l="-21588" t="-21872" b="-21872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1159989" y="171982"/>
            <a:ext cx="15968021" cy="1111432"/>
            <a:chOff x="0" y="0"/>
            <a:chExt cx="21917459" cy="3125483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21894599" cy="3097543"/>
            </a:xfrm>
            <a:custGeom>
              <a:avLst/>
              <a:gdLst/>
              <a:ahLst/>
              <a:cxnLst/>
              <a:rect l="l" t="t" r="r" b="b"/>
              <a:pathLst>
                <a:path w="21894599" h="3097543">
                  <a:moveTo>
                    <a:pt x="21894599" y="3097543"/>
                  </a:moveTo>
                  <a:lnTo>
                    <a:pt x="0" y="3089923"/>
                  </a:lnTo>
                  <a:lnTo>
                    <a:pt x="0" y="1087536"/>
                  </a:lnTo>
                  <a:lnTo>
                    <a:pt x="17780" y="19050"/>
                  </a:lnTo>
                  <a:lnTo>
                    <a:pt x="10916872" y="0"/>
                  </a:lnTo>
                  <a:lnTo>
                    <a:pt x="21875549" y="5080"/>
                  </a:lnTo>
                  <a:close/>
                </a:path>
              </a:pathLst>
            </a:custGeom>
            <a:solidFill>
              <a:srgbClr val="A28256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Freeform 5"/>
            <p:cNvSpPr/>
            <p:nvPr/>
          </p:nvSpPr>
          <p:spPr>
            <a:xfrm>
              <a:off x="-3810" y="0"/>
              <a:ext cx="21923808" cy="3124213"/>
            </a:xfrm>
            <a:custGeom>
              <a:avLst/>
              <a:gdLst/>
              <a:ahLst/>
              <a:cxnLst/>
              <a:rect l="l" t="t" r="r" b="b"/>
              <a:pathLst>
                <a:path w="21923808" h="3124213">
                  <a:moveTo>
                    <a:pt x="21889519" y="21590"/>
                  </a:moveTo>
                  <a:cubicBezTo>
                    <a:pt x="21890789" y="34290"/>
                    <a:pt x="21890789" y="44450"/>
                    <a:pt x="21892058" y="54610"/>
                  </a:cubicBezTo>
                  <a:cubicBezTo>
                    <a:pt x="21894599" y="110732"/>
                    <a:pt x="21895869" y="177913"/>
                    <a:pt x="21898408" y="242694"/>
                  </a:cubicBezTo>
                  <a:cubicBezTo>
                    <a:pt x="21898408" y="336267"/>
                    <a:pt x="21911108" y="2181335"/>
                    <a:pt x="21917458" y="2274908"/>
                  </a:cubicBezTo>
                  <a:cubicBezTo>
                    <a:pt x="21923808" y="2416468"/>
                    <a:pt x="21919999" y="2560426"/>
                    <a:pt x="21919999" y="2701985"/>
                  </a:cubicBezTo>
                  <a:cubicBezTo>
                    <a:pt x="21919999" y="2826749"/>
                    <a:pt x="21921269" y="2941916"/>
                    <a:pt x="21922539" y="3063253"/>
                  </a:cubicBezTo>
                  <a:cubicBezTo>
                    <a:pt x="21922539" y="3084843"/>
                    <a:pt x="21922539" y="3098813"/>
                    <a:pt x="21922539" y="3122943"/>
                  </a:cubicBezTo>
                  <a:cubicBezTo>
                    <a:pt x="21899680" y="3122943"/>
                    <a:pt x="21879358" y="3124213"/>
                    <a:pt x="21793491" y="3122943"/>
                  </a:cubicBezTo>
                  <a:cubicBezTo>
                    <a:pt x="20669170" y="3117863"/>
                    <a:pt x="19527555" y="3124213"/>
                    <a:pt x="18403236" y="3119133"/>
                  </a:cubicBezTo>
                  <a:cubicBezTo>
                    <a:pt x="17728644" y="3115323"/>
                    <a:pt x="17071353" y="3117863"/>
                    <a:pt x="16396761" y="3115323"/>
                  </a:cubicBezTo>
                  <a:cubicBezTo>
                    <a:pt x="16085410" y="3114053"/>
                    <a:pt x="15774061" y="3112783"/>
                    <a:pt x="15462711" y="3111513"/>
                  </a:cubicBezTo>
                  <a:cubicBezTo>
                    <a:pt x="15272442" y="3111513"/>
                    <a:pt x="15099470" y="3112783"/>
                    <a:pt x="14909199" y="3112783"/>
                  </a:cubicBezTo>
                  <a:cubicBezTo>
                    <a:pt x="14424879" y="3111513"/>
                    <a:pt x="13092992" y="3112783"/>
                    <a:pt x="12608672" y="3111513"/>
                  </a:cubicBezTo>
                  <a:cubicBezTo>
                    <a:pt x="12262727" y="3110243"/>
                    <a:pt x="5343843" y="3119133"/>
                    <a:pt x="4997899" y="3117863"/>
                  </a:cubicBezTo>
                  <a:cubicBezTo>
                    <a:pt x="4911413" y="3117863"/>
                    <a:pt x="4807630" y="3119133"/>
                    <a:pt x="4721144" y="3119133"/>
                  </a:cubicBezTo>
                  <a:cubicBezTo>
                    <a:pt x="4513577" y="3119133"/>
                    <a:pt x="4323308" y="3120403"/>
                    <a:pt x="4115742" y="3120403"/>
                  </a:cubicBezTo>
                  <a:cubicBezTo>
                    <a:pt x="3596825" y="3120403"/>
                    <a:pt x="3095206" y="3119133"/>
                    <a:pt x="2576290" y="3117863"/>
                  </a:cubicBezTo>
                  <a:cubicBezTo>
                    <a:pt x="2264940" y="3116593"/>
                    <a:pt x="1953590" y="3115323"/>
                    <a:pt x="1659538" y="3114053"/>
                  </a:cubicBezTo>
                  <a:cubicBezTo>
                    <a:pt x="1106027" y="3112783"/>
                    <a:pt x="552516" y="3111513"/>
                    <a:pt x="48260" y="3111513"/>
                  </a:cubicBezTo>
                  <a:cubicBezTo>
                    <a:pt x="38100" y="3111513"/>
                    <a:pt x="29210" y="3111513"/>
                    <a:pt x="19050" y="3110243"/>
                  </a:cubicBezTo>
                  <a:cubicBezTo>
                    <a:pt x="10160" y="3108973"/>
                    <a:pt x="5080" y="3102623"/>
                    <a:pt x="7620" y="3093733"/>
                  </a:cubicBezTo>
                  <a:cubicBezTo>
                    <a:pt x="16510" y="3061882"/>
                    <a:pt x="12700" y="3001899"/>
                    <a:pt x="11430" y="2939517"/>
                  </a:cubicBezTo>
                  <a:cubicBezTo>
                    <a:pt x="10160" y="2812354"/>
                    <a:pt x="6350" y="2687589"/>
                    <a:pt x="7620" y="2560426"/>
                  </a:cubicBezTo>
                  <a:cubicBezTo>
                    <a:pt x="5080" y="2402072"/>
                    <a:pt x="0" y="441836"/>
                    <a:pt x="7620" y="281083"/>
                  </a:cubicBezTo>
                  <a:cubicBezTo>
                    <a:pt x="8890" y="249892"/>
                    <a:pt x="7620" y="216302"/>
                    <a:pt x="8890" y="185111"/>
                  </a:cubicBezTo>
                  <a:cubicBezTo>
                    <a:pt x="10160" y="134725"/>
                    <a:pt x="12700" y="7954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120086" y="30480"/>
                    <a:pt x="396842" y="29210"/>
                  </a:cubicBezTo>
                  <a:cubicBezTo>
                    <a:pt x="863866" y="25400"/>
                    <a:pt x="1330891" y="22860"/>
                    <a:pt x="1815213" y="20320"/>
                  </a:cubicBezTo>
                  <a:cubicBezTo>
                    <a:pt x="2143860" y="17780"/>
                    <a:pt x="2472507" y="16510"/>
                    <a:pt x="2783857" y="13970"/>
                  </a:cubicBezTo>
                  <a:cubicBezTo>
                    <a:pt x="3095206" y="11430"/>
                    <a:pt x="3423853" y="8890"/>
                    <a:pt x="3735203" y="8890"/>
                  </a:cubicBezTo>
                  <a:cubicBezTo>
                    <a:pt x="4081148" y="7620"/>
                    <a:pt x="4427092" y="10160"/>
                    <a:pt x="4773036" y="8890"/>
                  </a:cubicBezTo>
                  <a:cubicBezTo>
                    <a:pt x="5205466" y="8890"/>
                    <a:pt x="13041101" y="6350"/>
                    <a:pt x="13473532" y="5080"/>
                  </a:cubicBezTo>
                  <a:cubicBezTo>
                    <a:pt x="13888665" y="3810"/>
                    <a:pt x="14303799" y="2540"/>
                    <a:pt x="14736229" y="2540"/>
                  </a:cubicBezTo>
                  <a:cubicBezTo>
                    <a:pt x="15445415" y="1270"/>
                    <a:pt x="16137303" y="0"/>
                    <a:pt x="16846487" y="0"/>
                  </a:cubicBezTo>
                  <a:cubicBezTo>
                    <a:pt x="17140541" y="0"/>
                    <a:pt x="17451891" y="2540"/>
                    <a:pt x="17745943" y="2540"/>
                  </a:cubicBezTo>
                  <a:cubicBezTo>
                    <a:pt x="18558912" y="3810"/>
                    <a:pt x="19389177" y="5080"/>
                    <a:pt x="20202146" y="7620"/>
                  </a:cubicBezTo>
                  <a:cubicBezTo>
                    <a:pt x="20634577" y="8890"/>
                    <a:pt x="21067006" y="12700"/>
                    <a:pt x="21499437" y="16510"/>
                  </a:cubicBezTo>
                  <a:cubicBezTo>
                    <a:pt x="21603220" y="16510"/>
                    <a:pt x="21707005" y="16510"/>
                    <a:pt x="21793491" y="16510"/>
                  </a:cubicBezTo>
                  <a:cubicBezTo>
                    <a:pt x="21870469" y="17780"/>
                    <a:pt x="21879358" y="20320"/>
                    <a:pt x="21889519" y="21590"/>
                  </a:cubicBezTo>
                  <a:close/>
                  <a:moveTo>
                    <a:pt x="21899680" y="3106433"/>
                  </a:moveTo>
                  <a:cubicBezTo>
                    <a:pt x="21900949" y="3089923"/>
                    <a:pt x="21902219" y="3077223"/>
                    <a:pt x="21902219" y="3064523"/>
                  </a:cubicBezTo>
                  <a:cubicBezTo>
                    <a:pt x="21900949" y="2929920"/>
                    <a:pt x="21899680" y="2802756"/>
                    <a:pt x="21899680" y="2665996"/>
                  </a:cubicBezTo>
                  <a:cubicBezTo>
                    <a:pt x="21899680" y="2603614"/>
                    <a:pt x="21902219" y="2541232"/>
                    <a:pt x="21900949" y="2478850"/>
                  </a:cubicBezTo>
                  <a:cubicBezTo>
                    <a:pt x="21900949" y="2421266"/>
                    <a:pt x="21899680" y="2361284"/>
                    <a:pt x="21898408" y="2303700"/>
                  </a:cubicBezTo>
                  <a:cubicBezTo>
                    <a:pt x="21893330" y="2214926"/>
                    <a:pt x="21881899" y="377055"/>
                    <a:pt x="21881899" y="288281"/>
                  </a:cubicBezTo>
                  <a:cubicBezTo>
                    <a:pt x="21879358" y="213902"/>
                    <a:pt x="21876819" y="137124"/>
                    <a:pt x="21874280" y="63500"/>
                  </a:cubicBezTo>
                  <a:cubicBezTo>
                    <a:pt x="21873008" y="44450"/>
                    <a:pt x="21871739" y="43180"/>
                    <a:pt x="21741598" y="41910"/>
                  </a:cubicBezTo>
                  <a:cubicBezTo>
                    <a:pt x="21689706" y="41910"/>
                    <a:pt x="21655112" y="41910"/>
                    <a:pt x="21603220" y="40640"/>
                  </a:cubicBezTo>
                  <a:cubicBezTo>
                    <a:pt x="21170791" y="36830"/>
                    <a:pt x="20721063" y="31750"/>
                    <a:pt x="20288632" y="30480"/>
                  </a:cubicBezTo>
                  <a:cubicBezTo>
                    <a:pt x="19233503" y="26670"/>
                    <a:pt x="18161077" y="25400"/>
                    <a:pt x="17105948" y="22860"/>
                  </a:cubicBezTo>
                  <a:cubicBezTo>
                    <a:pt x="16950272" y="22860"/>
                    <a:pt x="16777299" y="22860"/>
                    <a:pt x="16621625" y="22860"/>
                  </a:cubicBezTo>
                  <a:cubicBezTo>
                    <a:pt x="16362167" y="22860"/>
                    <a:pt x="16102708" y="22860"/>
                    <a:pt x="15860548" y="22860"/>
                  </a:cubicBezTo>
                  <a:cubicBezTo>
                    <a:pt x="15307037" y="22860"/>
                    <a:pt x="14753525" y="22860"/>
                    <a:pt x="14217313" y="24130"/>
                  </a:cubicBezTo>
                  <a:cubicBezTo>
                    <a:pt x="13750287" y="25400"/>
                    <a:pt x="5880057" y="29210"/>
                    <a:pt x="5413033" y="29210"/>
                  </a:cubicBezTo>
                  <a:cubicBezTo>
                    <a:pt x="4651955" y="29210"/>
                    <a:pt x="3890878" y="26670"/>
                    <a:pt x="3129801" y="33020"/>
                  </a:cubicBezTo>
                  <a:cubicBezTo>
                    <a:pt x="2731965" y="36830"/>
                    <a:pt x="2351426" y="36830"/>
                    <a:pt x="1970888" y="38100"/>
                  </a:cubicBezTo>
                  <a:cubicBezTo>
                    <a:pt x="1313594" y="41910"/>
                    <a:pt x="656300" y="45720"/>
                    <a:pt x="49530" y="50800"/>
                  </a:cubicBezTo>
                  <a:cubicBezTo>
                    <a:pt x="36830" y="50800"/>
                    <a:pt x="34290" y="53340"/>
                    <a:pt x="33020" y="72343"/>
                  </a:cubicBezTo>
                  <a:cubicBezTo>
                    <a:pt x="31750" y="115531"/>
                    <a:pt x="31750" y="158718"/>
                    <a:pt x="30480" y="201906"/>
                  </a:cubicBezTo>
                  <a:cubicBezTo>
                    <a:pt x="29210" y="273885"/>
                    <a:pt x="26670" y="343465"/>
                    <a:pt x="25400" y="415444"/>
                  </a:cubicBezTo>
                  <a:cubicBezTo>
                    <a:pt x="20320" y="492222"/>
                    <a:pt x="26670" y="2368482"/>
                    <a:pt x="29210" y="2445259"/>
                  </a:cubicBezTo>
                  <a:cubicBezTo>
                    <a:pt x="29210" y="2526836"/>
                    <a:pt x="29210" y="2610812"/>
                    <a:pt x="30480" y="2692388"/>
                  </a:cubicBezTo>
                  <a:cubicBezTo>
                    <a:pt x="30480" y="2752371"/>
                    <a:pt x="33020" y="2812354"/>
                    <a:pt x="33020" y="2872336"/>
                  </a:cubicBezTo>
                  <a:cubicBezTo>
                    <a:pt x="33020" y="2937118"/>
                    <a:pt x="33020" y="3001899"/>
                    <a:pt x="31750" y="3064523"/>
                  </a:cubicBezTo>
                  <a:cubicBezTo>
                    <a:pt x="31750" y="3068333"/>
                    <a:pt x="31750" y="3070873"/>
                    <a:pt x="31750" y="3074683"/>
                  </a:cubicBezTo>
                  <a:cubicBezTo>
                    <a:pt x="31750" y="3084843"/>
                    <a:pt x="35560" y="3088653"/>
                    <a:pt x="44450" y="3088653"/>
                  </a:cubicBezTo>
                  <a:cubicBezTo>
                    <a:pt x="154681" y="3088653"/>
                    <a:pt x="396842" y="3089923"/>
                    <a:pt x="621705" y="3089923"/>
                  </a:cubicBezTo>
                  <a:cubicBezTo>
                    <a:pt x="950352" y="3089923"/>
                    <a:pt x="1296297" y="3087383"/>
                    <a:pt x="1624944" y="3089923"/>
                  </a:cubicBezTo>
                  <a:cubicBezTo>
                    <a:pt x="2161157" y="3093733"/>
                    <a:pt x="2697371" y="3096273"/>
                    <a:pt x="3233584" y="3095003"/>
                  </a:cubicBezTo>
                  <a:cubicBezTo>
                    <a:pt x="3579529" y="3093733"/>
                    <a:pt x="3908175" y="3096273"/>
                    <a:pt x="4254120" y="3096273"/>
                  </a:cubicBezTo>
                  <a:cubicBezTo>
                    <a:pt x="4755739" y="3096273"/>
                    <a:pt x="5257358" y="3095003"/>
                    <a:pt x="5758977" y="3096273"/>
                  </a:cubicBezTo>
                  <a:cubicBezTo>
                    <a:pt x="6502757" y="3097543"/>
                    <a:pt x="14667039" y="3087383"/>
                    <a:pt x="15428117" y="3089923"/>
                  </a:cubicBezTo>
                  <a:cubicBezTo>
                    <a:pt x="15756765" y="3091193"/>
                    <a:pt x="16085410" y="3092463"/>
                    <a:pt x="16396761" y="3092463"/>
                  </a:cubicBezTo>
                  <a:cubicBezTo>
                    <a:pt x="16967568" y="3095003"/>
                    <a:pt x="17521079" y="3091193"/>
                    <a:pt x="18091887" y="3095003"/>
                  </a:cubicBezTo>
                  <a:cubicBezTo>
                    <a:pt x="18558912" y="3097543"/>
                    <a:pt x="19025936" y="3097543"/>
                    <a:pt x="19492961" y="3100083"/>
                  </a:cubicBezTo>
                  <a:cubicBezTo>
                    <a:pt x="20184849" y="3103893"/>
                    <a:pt x="20876737" y="3106433"/>
                    <a:pt x="21568627" y="3107703"/>
                  </a:cubicBezTo>
                  <a:cubicBezTo>
                    <a:pt x="21828084" y="3107703"/>
                    <a:pt x="21879358" y="3106433"/>
                    <a:pt x="21899680" y="3106433"/>
                  </a:cubicBezTo>
                  <a:close/>
                </a:path>
              </a:pathLst>
            </a:custGeom>
            <a:solidFill>
              <a:srgbClr val="A28256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1541250" y="2784700"/>
            <a:ext cx="5966054" cy="7146552"/>
          </a:xfrm>
          <a:custGeom>
            <a:avLst/>
            <a:gdLst/>
            <a:ahLst/>
            <a:cxnLst/>
            <a:rect l="l" t="t" r="r" b="b"/>
            <a:pathLst>
              <a:path w="5966054" h="7146552">
                <a:moveTo>
                  <a:pt x="0" y="0"/>
                </a:moveTo>
                <a:lnTo>
                  <a:pt x="5966054" y="0"/>
                </a:lnTo>
                <a:lnTo>
                  <a:pt x="5966054" y="7146552"/>
                </a:lnTo>
                <a:lnTo>
                  <a:pt x="0" y="71465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5" name="Freeform 15"/>
          <p:cNvSpPr/>
          <p:nvPr/>
        </p:nvSpPr>
        <p:spPr>
          <a:xfrm>
            <a:off x="11805935" y="3087685"/>
            <a:ext cx="5453365" cy="6532418"/>
          </a:xfrm>
          <a:custGeom>
            <a:avLst/>
            <a:gdLst/>
            <a:ahLst/>
            <a:cxnLst/>
            <a:rect l="l" t="t" r="r" b="b"/>
            <a:pathLst>
              <a:path w="5453365" h="6532418">
                <a:moveTo>
                  <a:pt x="0" y="0"/>
                </a:moveTo>
                <a:lnTo>
                  <a:pt x="5453365" y="0"/>
                </a:lnTo>
                <a:lnTo>
                  <a:pt x="5453365" y="6532417"/>
                </a:lnTo>
                <a:lnTo>
                  <a:pt x="0" y="65324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17" name="Group 17"/>
          <p:cNvGrpSpPr/>
          <p:nvPr/>
        </p:nvGrpSpPr>
        <p:grpSpPr>
          <a:xfrm>
            <a:off x="12270442" y="4396382"/>
            <a:ext cx="475056" cy="384320"/>
            <a:chOff x="0" y="0"/>
            <a:chExt cx="741502" cy="59987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41502" cy="599874"/>
            </a:xfrm>
            <a:custGeom>
              <a:avLst/>
              <a:gdLst/>
              <a:ahLst/>
              <a:cxnLst/>
              <a:rect l="l" t="t" r="r" b="b"/>
              <a:pathLst>
                <a:path w="741502" h="599874">
                  <a:moveTo>
                    <a:pt x="741502" y="299937"/>
                  </a:moveTo>
                  <a:lnTo>
                    <a:pt x="335102" y="0"/>
                  </a:lnTo>
                  <a:lnTo>
                    <a:pt x="335102" y="203200"/>
                  </a:lnTo>
                  <a:lnTo>
                    <a:pt x="0" y="203200"/>
                  </a:lnTo>
                  <a:lnTo>
                    <a:pt x="0" y="396673"/>
                  </a:lnTo>
                  <a:lnTo>
                    <a:pt x="335102" y="396673"/>
                  </a:lnTo>
                  <a:lnTo>
                    <a:pt x="335102" y="599874"/>
                  </a:lnTo>
                  <a:lnTo>
                    <a:pt x="741502" y="299937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65100"/>
              <a:ext cx="639902" cy="231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8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159989" y="281313"/>
            <a:ext cx="15968021" cy="879408"/>
          </a:xfrm>
          <a:prstGeom prst="rect">
            <a:avLst/>
          </a:prstGeom>
          <a:solidFill>
            <a:srgbClr val="AFE0E9"/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2"/>
              </a:lnSpc>
            </a:pPr>
            <a:r>
              <a:rPr lang="en-US" sz="4000" b="1" spc="1280" dirty="0">
                <a:solidFill>
                  <a:schemeClr val="accent1">
                    <a:lumMod val="75000"/>
                  </a:schemeClr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CONTEXTO DEL TERREMOTO DE GORKHA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805935" y="3297671"/>
            <a:ext cx="5107563" cy="768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83" lvl="1" indent="-259091" algn="ctr">
              <a:lnSpc>
                <a:spcPts val="2832"/>
              </a:lnSpc>
              <a:buFont typeface="Arial"/>
              <a:buChar char="•"/>
            </a:pPr>
            <a:r>
              <a:rPr lang="en-US" sz="2400" b="1" u="sng" spc="48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Terremoto</a:t>
            </a:r>
            <a:r>
              <a:rPr lang="en-US" sz="2400" b="1" u="sng" spc="48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principal</a:t>
            </a:r>
            <a:r>
              <a:rPr lang="en-US" sz="2400" b="1" spc="48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(25 de </a:t>
            </a:r>
            <a:r>
              <a:rPr lang="en-US" sz="2400" b="1" spc="48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abril</a:t>
            </a:r>
            <a:r>
              <a:rPr lang="en-US" sz="2400" b="1" spc="48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de 2015)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688902" y="4390612"/>
            <a:ext cx="3341628" cy="357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8"/>
              </a:lnSpc>
              <a:spcBef>
                <a:spcPct val="0"/>
              </a:spcBef>
            </a:pPr>
            <a:r>
              <a:rPr lang="en-US" sz="2100" b="1" u="sng" spc="42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Magnitud</a:t>
            </a:r>
            <a:r>
              <a:rPr lang="en-US" sz="2100" b="1" spc="420" dirty="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: 7,8 Mw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2270442" y="4908201"/>
            <a:ext cx="475056" cy="384320"/>
            <a:chOff x="0" y="0"/>
            <a:chExt cx="741502" cy="59987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41502" cy="599874"/>
            </a:xfrm>
            <a:custGeom>
              <a:avLst/>
              <a:gdLst/>
              <a:ahLst/>
              <a:cxnLst/>
              <a:rect l="l" t="t" r="r" b="b"/>
              <a:pathLst>
                <a:path w="741502" h="599874">
                  <a:moveTo>
                    <a:pt x="741502" y="299937"/>
                  </a:moveTo>
                  <a:lnTo>
                    <a:pt x="335102" y="0"/>
                  </a:lnTo>
                  <a:lnTo>
                    <a:pt x="335102" y="203200"/>
                  </a:lnTo>
                  <a:lnTo>
                    <a:pt x="0" y="203200"/>
                  </a:lnTo>
                  <a:lnTo>
                    <a:pt x="0" y="396673"/>
                  </a:lnTo>
                  <a:lnTo>
                    <a:pt x="335102" y="396673"/>
                  </a:lnTo>
                  <a:lnTo>
                    <a:pt x="335102" y="599874"/>
                  </a:lnTo>
                  <a:lnTo>
                    <a:pt x="741502" y="299937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65100"/>
              <a:ext cx="639902" cy="231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8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2853463" y="4902431"/>
            <a:ext cx="3341628" cy="357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8"/>
              </a:lnSpc>
              <a:spcBef>
                <a:spcPct val="0"/>
              </a:spcBef>
            </a:pPr>
            <a:r>
              <a:rPr lang="en-US" sz="2100" b="1" u="sng" spc="42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Profundidad</a:t>
            </a:r>
            <a:r>
              <a:rPr lang="en-US" sz="2100" b="1" u="sng" spc="420" dirty="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:</a:t>
            </a:r>
            <a:r>
              <a:rPr lang="en-US" sz="2100" b="1" spc="420" dirty="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15 km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2270442" y="5416346"/>
            <a:ext cx="475056" cy="384320"/>
            <a:chOff x="0" y="0"/>
            <a:chExt cx="741502" cy="59987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741502" cy="599874"/>
            </a:xfrm>
            <a:custGeom>
              <a:avLst/>
              <a:gdLst/>
              <a:ahLst/>
              <a:cxnLst/>
              <a:rect l="l" t="t" r="r" b="b"/>
              <a:pathLst>
                <a:path w="741502" h="599874">
                  <a:moveTo>
                    <a:pt x="741502" y="299937"/>
                  </a:moveTo>
                  <a:lnTo>
                    <a:pt x="335102" y="0"/>
                  </a:lnTo>
                  <a:lnTo>
                    <a:pt x="335102" y="203200"/>
                  </a:lnTo>
                  <a:lnTo>
                    <a:pt x="0" y="203200"/>
                  </a:lnTo>
                  <a:lnTo>
                    <a:pt x="0" y="396673"/>
                  </a:lnTo>
                  <a:lnTo>
                    <a:pt x="335102" y="396673"/>
                  </a:lnTo>
                  <a:lnTo>
                    <a:pt x="335102" y="599874"/>
                  </a:lnTo>
                  <a:lnTo>
                    <a:pt x="741502" y="299937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165100"/>
              <a:ext cx="639902" cy="231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8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2926418" y="5410576"/>
            <a:ext cx="4266207" cy="357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8"/>
              </a:lnSpc>
              <a:spcBef>
                <a:spcPct val="0"/>
              </a:spcBef>
            </a:pPr>
            <a:r>
              <a:rPr lang="en-US" sz="2100" b="1" u="sng" spc="42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Pérdidas</a:t>
            </a:r>
            <a:r>
              <a:rPr lang="en-US" sz="2100" b="1" u="sng" spc="420" dirty="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00" b="1" u="sng" spc="42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humanas</a:t>
            </a:r>
            <a:r>
              <a:rPr lang="en-US" sz="2100" b="1" u="sng" spc="420" dirty="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:</a:t>
            </a:r>
            <a:r>
              <a:rPr lang="en-US" sz="2100" b="1" spc="420" dirty="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9000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020448" y="6168529"/>
            <a:ext cx="5107563" cy="768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83" lvl="1" indent="-259091" algn="ctr">
              <a:lnSpc>
                <a:spcPts val="2832"/>
              </a:lnSpc>
              <a:buFont typeface="Arial"/>
              <a:buChar char="•"/>
            </a:pPr>
            <a:r>
              <a:rPr lang="en-US" sz="2400" b="1" u="sng" spc="48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Réplica</a:t>
            </a:r>
            <a:r>
              <a:rPr lang="en-US" sz="2400" b="1" u="sng" spc="48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principal</a:t>
            </a:r>
            <a:r>
              <a:rPr lang="en-US" sz="2400" b="1" spc="48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(12 de mayo de 2015)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2270442" y="7162177"/>
            <a:ext cx="475056" cy="384320"/>
            <a:chOff x="0" y="0"/>
            <a:chExt cx="741502" cy="59987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41502" cy="599874"/>
            </a:xfrm>
            <a:custGeom>
              <a:avLst/>
              <a:gdLst/>
              <a:ahLst/>
              <a:cxnLst/>
              <a:rect l="l" t="t" r="r" b="b"/>
              <a:pathLst>
                <a:path w="741502" h="599874">
                  <a:moveTo>
                    <a:pt x="741502" y="299937"/>
                  </a:moveTo>
                  <a:lnTo>
                    <a:pt x="335102" y="0"/>
                  </a:lnTo>
                  <a:lnTo>
                    <a:pt x="335102" y="203200"/>
                  </a:lnTo>
                  <a:lnTo>
                    <a:pt x="0" y="203200"/>
                  </a:lnTo>
                  <a:lnTo>
                    <a:pt x="0" y="396673"/>
                  </a:lnTo>
                  <a:lnTo>
                    <a:pt x="335102" y="396673"/>
                  </a:lnTo>
                  <a:lnTo>
                    <a:pt x="335102" y="599874"/>
                  </a:lnTo>
                  <a:lnTo>
                    <a:pt x="741502" y="299937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165100"/>
              <a:ext cx="639902" cy="231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8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2688902" y="7156407"/>
            <a:ext cx="3341628" cy="357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8"/>
              </a:lnSpc>
              <a:spcBef>
                <a:spcPct val="0"/>
              </a:spcBef>
            </a:pPr>
            <a:r>
              <a:rPr lang="en-US" sz="2100" b="1" u="sng" spc="42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Magnitud</a:t>
            </a:r>
            <a:r>
              <a:rPr lang="en-US" sz="2100" b="1" spc="42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: 7,3 Mw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12270442" y="7708422"/>
            <a:ext cx="475056" cy="384320"/>
            <a:chOff x="0" y="0"/>
            <a:chExt cx="741502" cy="599873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741502" cy="599874"/>
            </a:xfrm>
            <a:custGeom>
              <a:avLst/>
              <a:gdLst/>
              <a:ahLst/>
              <a:cxnLst/>
              <a:rect l="l" t="t" r="r" b="b"/>
              <a:pathLst>
                <a:path w="741502" h="599874">
                  <a:moveTo>
                    <a:pt x="741502" y="299937"/>
                  </a:moveTo>
                  <a:lnTo>
                    <a:pt x="335102" y="0"/>
                  </a:lnTo>
                  <a:lnTo>
                    <a:pt x="335102" y="203200"/>
                  </a:lnTo>
                  <a:lnTo>
                    <a:pt x="0" y="203200"/>
                  </a:lnTo>
                  <a:lnTo>
                    <a:pt x="0" y="396673"/>
                  </a:lnTo>
                  <a:lnTo>
                    <a:pt x="335102" y="396673"/>
                  </a:lnTo>
                  <a:lnTo>
                    <a:pt x="335102" y="599874"/>
                  </a:lnTo>
                  <a:lnTo>
                    <a:pt x="741502" y="299937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165100"/>
              <a:ext cx="639902" cy="231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8"/>
                </a:lnSpc>
              </a:pPr>
              <a:endParaRPr/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12853463" y="7702652"/>
            <a:ext cx="3341628" cy="357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8"/>
              </a:lnSpc>
              <a:spcBef>
                <a:spcPct val="0"/>
              </a:spcBef>
            </a:pPr>
            <a:r>
              <a:rPr lang="en-US" sz="2100" b="1" u="sng" spc="42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Profundidad:</a:t>
            </a:r>
            <a:r>
              <a:rPr lang="en-US" sz="2100" b="1" spc="42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15 km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12270442" y="8216566"/>
            <a:ext cx="475056" cy="384320"/>
            <a:chOff x="0" y="0"/>
            <a:chExt cx="741502" cy="599873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741502" cy="599874"/>
            </a:xfrm>
            <a:custGeom>
              <a:avLst/>
              <a:gdLst/>
              <a:ahLst/>
              <a:cxnLst/>
              <a:rect l="l" t="t" r="r" b="b"/>
              <a:pathLst>
                <a:path w="741502" h="599874">
                  <a:moveTo>
                    <a:pt x="741502" y="299937"/>
                  </a:moveTo>
                  <a:lnTo>
                    <a:pt x="335102" y="0"/>
                  </a:lnTo>
                  <a:lnTo>
                    <a:pt x="335102" y="203200"/>
                  </a:lnTo>
                  <a:lnTo>
                    <a:pt x="0" y="203200"/>
                  </a:lnTo>
                  <a:lnTo>
                    <a:pt x="0" y="396673"/>
                  </a:lnTo>
                  <a:lnTo>
                    <a:pt x="335102" y="396673"/>
                  </a:lnTo>
                  <a:lnTo>
                    <a:pt x="335102" y="599874"/>
                  </a:lnTo>
                  <a:lnTo>
                    <a:pt x="741502" y="299937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165100"/>
              <a:ext cx="639902" cy="231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8"/>
                </a:lnSpc>
              </a:pPr>
              <a:endParaRPr/>
            </a:p>
          </p:txBody>
        </p:sp>
      </p:grpSp>
      <p:grpSp>
        <p:nvGrpSpPr>
          <p:cNvPr id="56" name="Grupo 55">
            <a:extLst>
              <a:ext uri="{FF2B5EF4-FFF2-40B4-BE49-F238E27FC236}">
                <a16:creationId xmlns:a16="http://schemas.microsoft.com/office/drawing/2014/main" id="{C35D0AA3-FFAA-68F4-7E63-41C2867BF65E}"/>
              </a:ext>
            </a:extLst>
          </p:cNvPr>
          <p:cNvGrpSpPr/>
          <p:nvPr/>
        </p:nvGrpSpPr>
        <p:grpSpPr>
          <a:xfrm>
            <a:off x="1132445" y="2100216"/>
            <a:ext cx="10214977" cy="7369530"/>
            <a:chOff x="1117043" y="2059911"/>
            <a:chExt cx="10214977" cy="7369530"/>
          </a:xfrm>
        </p:grpSpPr>
        <p:grpSp>
          <p:nvGrpSpPr>
            <p:cNvPr id="55" name="Grupo 54">
              <a:extLst>
                <a:ext uri="{FF2B5EF4-FFF2-40B4-BE49-F238E27FC236}">
                  <a16:creationId xmlns:a16="http://schemas.microsoft.com/office/drawing/2014/main" id="{3727D9A9-D5C4-0D81-C426-6C94266FA9F8}"/>
                </a:ext>
              </a:extLst>
            </p:cNvPr>
            <p:cNvGrpSpPr/>
            <p:nvPr/>
          </p:nvGrpSpPr>
          <p:grpSpPr>
            <a:xfrm>
              <a:off x="1117043" y="2059911"/>
              <a:ext cx="10214977" cy="7369530"/>
              <a:chOff x="1196191" y="2250573"/>
              <a:chExt cx="10214977" cy="736953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367516" y="2250573"/>
                <a:ext cx="10043652" cy="7369530"/>
              </a:xfrm>
              <a:custGeom>
                <a:avLst/>
                <a:gdLst/>
                <a:ahLst/>
                <a:cxnLst/>
                <a:rect l="l" t="t" r="r" b="b"/>
                <a:pathLst>
                  <a:path w="10043652" h="7369530">
                    <a:moveTo>
                      <a:pt x="0" y="0"/>
                    </a:moveTo>
                    <a:lnTo>
                      <a:pt x="10043653" y="0"/>
                    </a:lnTo>
                    <a:lnTo>
                      <a:pt x="10043653" y="7369529"/>
                    </a:lnTo>
                    <a:lnTo>
                      <a:pt x="0" y="736952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" name="Freeform 7"/>
              <p:cNvSpPr/>
              <p:nvPr/>
            </p:nvSpPr>
            <p:spPr>
              <a:xfrm>
                <a:off x="9035386" y="3162657"/>
                <a:ext cx="1965150" cy="2571269"/>
              </a:xfrm>
              <a:custGeom>
                <a:avLst/>
                <a:gdLst/>
                <a:ahLst/>
                <a:cxnLst/>
                <a:rect l="l" t="t" r="r" b="b"/>
                <a:pathLst>
                  <a:path w="1965150" h="2571269">
                    <a:moveTo>
                      <a:pt x="0" y="0"/>
                    </a:moveTo>
                    <a:lnTo>
                      <a:pt x="1965150" y="0"/>
                    </a:lnTo>
                    <a:lnTo>
                      <a:pt x="1965150" y="2571268"/>
                    </a:lnTo>
                    <a:lnTo>
                      <a:pt x="0" y="257126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endParaRPr lang="es-ES"/>
              </a:p>
            </p:txBody>
          </p:sp>
          <p:grpSp>
            <p:nvGrpSpPr>
              <p:cNvPr id="53" name="Grupo 52">
                <a:extLst>
                  <a:ext uri="{FF2B5EF4-FFF2-40B4-BE49-F238E27FC236}">
                    <a16:creationId xmlns:a16="http://schemas.microsoft.com/office/drawing/2014/main" id="{1B5C29B5-F0DC-2F99-FF3B-D1EF0C2F6DB3}"/>
                  </a:ext>
                </a:extLst>
              </p:cNvPr>
              <p:cNvGrpSpPr/>
              <p:nvPr/>
            </p:nvGrpSpPr>
            <p:grpSpPr>
              <a:xfrm>
                <a:off x="1196191" y="6750793"/>
                <a:ext cx="3341628" cy="2185952"/>
                <a:chOff x="1196191" y="6750793"/>
                <a:chExt cx="3341628" cy="2185952"/>
              </a:xfrm>
            </p:grpSpPr>
            <p:sp>
              <p:nvSpPr>
                <p:cNvPr id="13" name="AutoShape 13"/>
                <p:cNvSpPr/>
                <p:nvPr/>
              </p:nvSpPr>
              <p:spPr>
                <a:xfrm flipH="1">
                  <a:off x="3047714" y="6750793"/>
                  <a:ext cx="1490105" cy="1824580"/>
                </a:xfrm>
                <a:prstGeom prst="line">
                  <a:avLst/>
                </a:prstGeom>
                <a:ln w="38100" cap="flat">
                  <a:solidFill>
                    <a:srgbClr val="FF3131"/>
                  </a:solidFill>
                  <a:prstDash val="solid"/>
                  <a:headEnd type="none" w="sm" len="sm"/>
                  <a:tailEnd type="triangle" w="lg" len="med"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23" name="TextBox 23"/>
                <p:cNvSpPr txBox="1"/>
                <p:nvPr/>
              </p:nvSpPr>
              <p:spPr>
                <a:xfrm>
                  <a:off x="1196191" y="8578986"/>
                  <a:ext cx="3341628" cy="357759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2478"/>
                    </a:lnSpc>
                    <a:spcBef>
                      <a:spcPct val="0"/>
                    </a:spcBef>
                  </a:pPr>
                  <a:r>
                    <a:rPr lang="en-US" sz="2100" b="1" spc="420" dirty="0" err="1">
                      <a:solidFill>
                        <a:srgbClr val="FF3131"/>
                      </a:solidFill>
                      <a:latin typeface="อีฟดอวอิ้ง Bold"/>
                      <a:ea typeface="อีฟดอวอิ้ง Bold"/>
                      <a:cs typeface="อีฟดอวอิ้ง Bold"/>
                      <a:sym typeface="อีฟดอวอิ้ง Bold"/>
                    </a:rPr>
                    <a:t>Katmandú</a:t>
                  </a:r>
                  <a:endParaRPr lang="en-US" sz="2100" b="1" spc="420" dirty="0">
                    <a:solidFill>
                      <a:srgbClr val="FF3131"/>
                    </a:solidFill>
                    <a:latin typeface="อีฟดอวอิ้ง Bold"/>
                    <a:ea typeface="อีฟดอวอิ้ง Bold"/>
                    <a:cs typeface="อีฟดอวอิ้ง Bold"/>
                    <a:sym typeface="อีฟดอวอิ้ง Bold"/>
                  </a:endParaRPr>
                </a:p>
              </p:txBody>
            </p:sp>
          </p:grpSp>
        </p:grpSp>
        <p:grpSp>
          <p:nvGrpSpPr>
            <p:cNvPr id="8" name="Group 8"/>
            <p:cNvGrpSpPr/>
            <p:nvPr/>
          </p:nvGrpSpPr>
          <p:grpSpPr>
            <a:xfrm rot="-10716791">
              <a:off x="10214358" y="3541560"/>
              <a:ext cx="446854" cy="299467"/>
              <a:chOff x="0" y="0"/>
              <a:chExt cx="117690" cy="7887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17690" cy="78872"/>
              </a:xfrm>
              <a:custGeom>
                <a:avLst/>
                <a:gdLst/>
                <a:ahLst/>
                <a:cxnLst/>
                <a:rect l="l" t="t" r="r" b="b"/>
                <a:pathLst>
                  <a:path w="117690" h="78872">
                    <a:moveTo>
                      <a:pt x="0" y="0"/>
                    </a:moveTo>
                    <a:lnTo>
                      <a:pt x="117690" y="0"/>
                    </a:lnTo>
                    <a:lnTo>
                      <a:pt x="117690" y="78872"/>
                    </a:lnTo>
                    <a:lnTo>
                      <a:pt x="0" y="7887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sq">
                <a:solidFill>
                  <a:srgbClr val="FF3131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17690" cy="1169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46" name="TextBox 46"/>
          <p:cNvSpPr txBox="1"/>
          <p:nvPr/>
        </p:nvSpPr>
        <p:spPr>
          <a:xfrm>
            <a:off x="12926418" y="8212811"/>
            <a:ext cx="4266207" cy="357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8"/>
              </a:lnSpc>
              <a:spcBef>
                <a:spcPct val="0"/>
              </a:spcBef>
            </a:pPr>
            <a:r>
              <a:rPr lang="en-US" sz="2100" b="1" u="sng" spc="42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Pérdidas humanas:</a:t>
            </a:r>
            <a:r>
              <a:rPr lang="en-US" sz="2100" b="1" spc="42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100</a:t>
            </a:r>
          </a:p>
        </p:txBody>
      </p:sp>
      <p:grpSp>
        <p:nvGrpSpPr>
          <p:cNvPr id="50" name="Grupo 49">
            <a:extLst>
              <a:ext uri="{FF2B5EF4-FFF2-40B4-BE49-F238E27FC236}">
                <a16:creationId xmlns:a16="http://schemas.microsoft.com/office/drawing/2014/main" id="{ABF1AB15-2A07-20EA-C542-B9DC33A5A6AB}"/>
              </a:ext>
            </a:extLst>
          </p:cNvPr>
          <p:cNvGrpSpPr/>
          <p:nvPr/>
        </p:nvGrpSpPr>
        <p:grpSpPr>
          <a:xfrm>
            <a:off x="2968566" y="3182649"/>
            <a:ext cx="3341628" cy="2096446"/>
            <a:chOff x="2968566" y="3182649"/>
            <a:chExt cx="3341628" cy="2096446"/>
          </a:xfrm>
        </p:grpSpPr>
        <p:sp>
          <p:nvSpPr>
            <p:cNvPr id="11" name="AutoShape 11"/>
            <p:cNvSpPr/>
            <p:nvPr/>
          </p:nvSpPr>
          <p:spPr>
            <a:xfrm flipV="1">
              <a:off x="3455513" y="3524730"/>
              <a:ext cx="1012883" cy="1754365"/>
            </a:xfrm>
            <a:prstGeom prst="line">
              <a:avLst/>
            </a:prstGeom>
            <a:ln w="38100" cap="flat">
              <a:solidFill>
                <a:srgbClr val="FF3131"/>
              </a:soli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968566" y="3182649"/>
              <a:ext cx="3341628" cy="3577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78"/>
                </a:lnSpc>
                <a:spcBef>
                  <a:spcPct val="0"/>
                </a:spcBef>
              </a:pPr>
              <a:r>
                <a:rPr lang="en-US" sz="2100" b="1" spc="420" dirty="0" err="1">
                  <a:solidFill>
                    <a:srgbClr val="FF3131"/>
                  </a:solidFill>
                  <a:latin typeface="อีฟดอวอิ้ง Bold"/>
                  <a:ea typeface="อีฟดอวอิ้ง Bold"/>
                  <a:cs typeface="อีฟดอวอิ้ง Bold"/>
                  <a:sym typeface="อีฟดอวอิ้ง Bold"/>
                </a:rPr>
                <a:t>Epicentro</a:t>
              </a:r>
              <a:r>
                <a:rPr lang="en-US" sz="2100" b="1" spc="420" dirty="0">
                  <a:solidFill>
                    <a:srgbClr val="FF3131"/>
                  </a:solidFill>
                  <a:latin typeface="อีฟดอวอิ้ง Bold"/>
                  <a:ea typeface="อีฟดอวอิ้ง Bold"/>
                  <a:cs typeface="อีฟดอวอิ้ง Bold"/>
                  <a:sym typeface="อีฟดอวอิ้ง Bold"/>
                </a:rPr>
                <a:t> 25 </a:t>
              </a:r>
              <a:r>
                <a:rPr lang="en-US" sz="2100" b="1" spc="420" dirty="0" err="1">
                  <a:solidFill>
                    <a:srgbClr val="FF3131"/>
                  </a:solidFill>
                  <a:latin typeface="อีฟดอวอิ้ง Bold"/>
                  <a:ea typeface="อีฟดอวอิ้ง Bold"/>
                  <a:cs typeface="อีฟดอวอิ้ง Bold"/>
                  <a:sym typeface="อีฟดอวอิ้ง Bold"/>
                </a:rPr>
                <a:t>abril</a:t>
              </a:r>
              <a:endParaRPr lang="en-US" sz="2100" b="1" spc="420" dirty="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endParaRPr>
            </a:p>
          </p:txBody>
        </p:sp>
      </p:grpSp>
      <p:grpSp>
        <p:nvGrpSpPr>
          <p:cNvPr id="51" name="Grupo 50">
            <a:extLst>
              <a:ext uri="{FF2B5EF4-FFF2-40B4-BE49-F238E27FC236}">
                <a16:creationId xmlns:a16="http://schemas.microsoft.com/office/drawing/2014/main" id="{5DD5920E-A806-F016-45A7-5504C37F9525}"/>
              </a:ext>
            </a:extLst>
          </p:cNvPr>
          <p:cNvGrpSpPr/>
          <p:nvPr/>
        </p:nvGrpSpPr>
        <p:grpSpPr>
          <a:xfrm>
            <a:off x="5379182" y="3956397"/>
            <a:ext cx="3341628" cy="2007968"/>
            <a:chOff x="5379182" y="3956397"/>
            <a:chExt cx="3341628" cy="2007968"/>
          </a:xfrm>
        </p:grpSpPr>
        <p:sp>
          <p:nvSpPr>
            <p:cNvPr id="12" name="AutoShape 12"/>
            <p:cNvSpPr/>
            <p:nvPr/>
          </p:nvSpPr>
          <p:spPr>
            <a:xfrm flipV="1">
              <a:off x="6103486" y="4291414"/>
              <a:ext cx="1064109" cy="1672951"/>
            </a:xfrm>
            <a:prstGeom prst="line">
              <a:avLst/>
            </a:prstGeom>
            <a:ln w="38100" cap="flat">
              <a:solidFill>
                <a:srgbClr val="FF3131"/>
              </a:soli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5379182" y="3956397"/>
              <a:ext cx="3341628" cy="3577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78"/>
                </a:lnSpc>
                <a:spcBef>
                  <a:spcPct val="0"/>
                </a:spcBef>
              </a:pPr>
              <a:r>
                <a:rPr lang="en-US" sz="2100" b="1" spc="420" dirty="0" err="1">
                  <a:solidFill>
                    <a:srgbClr val="FF3131"/>
                  </a:solidFill>
                  <a:latin typeface="อีฟดอวอิ้ง Bold"/>
                  <a:ea typeface="อีฟดอวอิ้ง Bold"/>
                  <a:cs typeface="อีฟดอวอิ้ง Bold"/>
                  <a:sym typeface="อีฟดอวอิ้ง Bold"/>
                </a:rPr>
                <a:t>Epicentro</a:t>
              </a:r>
              <a:r>
                <a:rPr lang="en-US" sz="2100" b="1" spc="420" dirty="0">
                  <a:solidFill>
                    <a:srgbClr val="FF3131"/>
                  </a:solidFill>
                  <a:latin typeface="อีฟดอวอิ้ง Bold"/>
                  <a:ea typeface="อีฟดอวอิ้ง Bold"/>
                  <a:cs typeface="อีฟดอวอิ้ง Bold"/>
                  <a:sym typeface="อีฟดอวอิ้ง Bold"/>
                </a:rPr>
                <a:t> 12 mayo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9" grpId="0"/>
      <p:bldP spid="33" grpId="0"/>
      <p:bldP spid="34" grpId="0"/>
      <p:bldP spid="38" grpId="0"/>
      <p:bldP spid="42" grpId="0"/>
      <p:bldP spid="4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000"/>
            </a:blip>
            <a:stretch>
              <a:fillRect l="-21588" t="-21872" b="-21872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1159989" y="171980"/>
            <a:ext cx="9736611" cy="1136417"/>
            <a:chOff x="0" y="0"/>
            <a:chExt cx="21917459" cy="2207698"/>
          </a:xfrm>
          <a:solidFill>
            <a:srgbClr val="0002E9"/>
          </a:solidFill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21894599" cy="2179758"/>
            </a:xfrm>
            <a:custGeom>
              <a:avLst/>
              <a:gdLst/>
              <a:ahLst/>
              <a:cxnLst/>
              <a:rect l="l" t="t" r="r" b="b"/>
              <a:pathLst>
                <a:path w="21894599" h="2179758">
                  <a:moveTo>
                    <a:pt x="21894599" y="2179758"/>
                  </a:moveTo>
                  <a:lnTo>
                    <a:pt x="0" y="2172138"/>
                  </a:lnTo>
                  <a:lnTo>
                    <a:pt x="0" y="769224"/>
                  </a:lnTo>
                  <a:lnTo>
                    <a:pt x="17780" y="19050"/>
                  </a:lnTo>
                  <a:lnTo>
                    <a:pt x="10916872" y="0"/>
                  </a:lnTo>
                  <a:lnTo>
                    <a:pt x="21875549" y="508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s-ES">
                <a:solidFill>
                  <a:schemeClr val="bg1"/>
                </a:solidFill>
              </a:endParaRPr>
            </a:p>
          </p:txBody>
        </p:sp>
        <p:sp>
          <p:nvSpPr>
            <p:cNvPr id="5" name="Freeform 5"/>
            <p:cNvSpPr/>
            <p:nvPr/>
          </p:nvSpPr>
          <p:spPr>
            <a:xfrm>
              <a:off x="-3810" y="0"/>
              <a:ext cx="21923808" cy="2206428"/>
            </a:xfrm>
            <a:custGeom>
              <a:avLst/>
              <a:gdLst/>
              <a:ahLst/>
              <a:cxnLst/>
              <a:rect l="l" t="t" r="r" b="b"/>
              <a:pathLst>
                <a:path w="21923808" h="2206428">
                  <a:moveTo>
                    <a:pt x="21889519" y="21590"/>
                  </a:moveTo>
                  <a:cubicBezTo>
                    <a:pt x="21890789" y="34290"/>
                    <a:pt x="21890789" y="44450"/>
                    <a:pt x="21892058" y="54610"/>
                  </a:cubicBezTo>
                  <a:cubicBezTo>
                    <a:pt x="21894599" y="96531"/>
                    <a:pt x="21895869" y="143144"/>
                    <a:pt x="21898408" y="188092"/>
                  </a:cubicBezTo>
                  <a:cubicBezTo>
                    <a:pt x="21898408" y="253017"/>
                    <a:pt x="21911108" y="1533203"/>
                    <a:pt x="21917458" y="1598127"/>
                  </a:cubicBezTo>
                  <a:cubicBezTo>
                    <a:pt x="21923808" y="1696347"/>
                    <a:pt x="21919999" y="1796231"/>
                    <a:pt x="21919999" y="1894451"/>
                  </a:cubicBezTo>
                  <a:cubicBezTo>
                    <a:pt x="21919999" y="1981018"/>
                    <a:pt x="21921269" y="2060925"/>
                    <a:pt x="21922539" y="2145468"/>
                  </a:cubicBezTo>
                  <a:cubicBezTo>
                    <a:pt x="21922539" y="2167058"/>
                    <a:pt x="21922539" y="2181028"/>
                    <a:pt x="21922539" y="2205158"/>
                  </a:cubicBezTo>
                  <a:cubicBezTo>
                    <a:pt x="21899680" y="2205158"/>
                    <a:pt x="21879358" y="2206428"/>
                    <a:pt x="21793491" y="2205158"/>
                  </a:cubicBezTo>
                  <a:cubicBezTo>
                    <a:pt x="20669170" y="2200078"/>
                    <a:pt x="19527555" y="2206428"/>
                    <a:pt x="18403236" y="2201348"/>
                  </a:cubicBezTo>
                  <a:cubicBezTo>
                    <a:pt x="17728644" y="2197538"/>
                    <a:pt x="17071353" y="2200078"/>
                    <a:pt x="16396761" y="2197538"/>
                  </a:cubicBezTo>
                  <a:cubicBezTo>
                    <a:pt x="16085410" y="2196268"/>
                    <a:pt x="15774061" y="2194998"/>
                    <a:pt x="15462711" y="2193728"/>
                  </a:cubicBezTo>
                  <a:cubicBezTo>
                    <a:pt x="15272442" y="2193728"/>
                    <a:pt x="15099470" y="2194998"/>
                    <a:pt x="14909199" y="2194998"/>
                  </a:cubicBezTo>
                  <a:cubicBezTo>
                    <a:pt x="14424879" y="2193728"/>
                    <a:pt x="13092992" y="2194998"/>
                    <a:pt x="12608672" y="2193728"/>
                  </a:cubicBezTo>
                  <a:cubicBezTo>
                    <a:pt x="12262727" y="2192458"/>
                    <a:pt x="5343843" y="2201348"/>
                    <a:pt x="4997899" y="2200078"/>
                  </a:cubicBezTo>
                  <a:cubicBezTo>
                    <a:pt x="4911413" y="2200078"/>
                    <a:pt x="4807630" y="2201348"/>
                    <a:pt x="4721144" y="2201348"/>
                  </a:cubicBezTo>
                  <a:cubicBezTo>
                    <a:pt x="4513577" y="2201348"/>
                    <a:pt x="4323308" y="2202618"/>
                    <a:pt x="4115742" y="2202618"/>
                  </a:cubicBezTo>
                  <a:cubicBezTo>
                    <a:pt x="3596825" y="2202618"/>
                    <a:pt x="3095206" y="2201348"/>
                    <a:pt x="2576290" y="2200078"/>
                  </a:cubicBezTo>
                  <a:cubicBezTo>
                    <a:pt x="2264940" y="2198808"/>
                    <a:pt x="1953590" y="2197538"/>
                    <a:pt x="1659538" y="2196268"/>
                  </a:cubicBezTo>
                  <a:cubicBezTo>
                    <a:pt x="1106027" y="2194998"/>
                    <a:pt x="552516" y="2193728"/>
                    <a:pt x="48260" y="2193728"/>
                  </a:cubicBezTo>
                  <a:cubicBezTo>
                    <a:pt x="38100" y="2193728"/>
                    <a:pt x="29210" y="2193728"/>
                    <a:pt x="19050" y="2192458"/>
                  </a:cubicBezTo>
                  <a:cubicBezTo>
                    <a:pt x="10160" y="2191188"/>
                    <a:pt x="5080" y="2184838"/>
                    <a:pt x="7620" y="2175948"/>
                  </a:cubicBezTo>
                  <a:cubicBezTo>
                    <a:pt x="16510" y="2144162"/>
                    <a:pt x="12700" y="2102544"/>
                    <a:pt x="11430" y="2059261"/>
                  </a:cubicBezTo>
                  <a:cubicBezTo>
                    <a:pt x="10160" y="1971029"/>
                    <a:pt x="6350" y="1884463"/>
                    <a:pt x="7620" y="1796231"/>
                  </a:cubicBezTo>
                  <a:cubicBezTo>
                    <a:pt x="5080" y="1686359"/>
                    <a:pt x="0" y="326265"/>
                    <a:pt x="7620" y="214728"/>
                  </a:cubicBezTo>
                  <a:cubicBezTo>
                    <a:pt x="8890" y="193086"/>
                    <a:pt x="7620" y="169780"/>
                    <a:pt x="8890" y="148138"/>
                  </a:cubicBezTo>
                  <a:cubicBezTo>
                    <a:pt x="10160" y="113179"/>
                    <a:pt x="12700" y="74890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120086" y="30480"/>
                    <a:pt x="396842" y="29210"/>
                  </a:cubicBezTo>
                  <a:cubicBezTo>
                    <a:pt x="863866" y="25400"/>
                    <a:pt x="1330891" y="22860"/>
                    <a:pt x="1815213" y="20320"/>
                  </a:cubicBezTo>
                  <a:cubicBezTo>
                    <a:pt x="2143860" y="17780"/>
                    <a:pt x="2472507" y="16510"/>
                    <a:pt x="2783857" y="13970"/>
                  </a:cubicBezTo>
                  <a:cubicBezTo>
                    <a:pt x="3095206" y="11430"/>
                    <a:pt x="3423853" y="8890"/>
                    <a:pt x="3735203" y="8890"/>
                  </a:cubicBezTo>
                  <a:cubicBezTo>
                    <a:pt x="4081148" y="7620"/>
                    <a:pt x="4427092" y="10160"/>
                    <a:pt x="4773036" y="8890"/>
                  </a:cubicBezTo>
                  <a:cubicBezTo>
                    <a:pt x="5205466" y="8890"/>
                    <a:pt x="13041101" y="6350"/>
                    <a:pt x="13473532" y="5080"/>
                  </a:cubicBezTo>
                  <a:cubicBezTo>
                    <a:pt x="13888665" y="3810"/>
                    <a:pt x="14303799" y="2540"/>
                    <a:pt x="14736229" y="2540"/>
                  </a:cubicBezTo>
                  <a:cubicBezTo>
                    <a:pt x="15445415" y="1270"/>
                    <a:pt x="16137303" y="0"/>
                    <a:pt x="16846487" y="0"/>
                  </a:cubicBezTo>
                  <a:cubicBezTo>
                    <a:pt x="17140541" y="0"/>
                    <a:pt x="17451891" y="2540"/>
                    <a:pt x="17745943" y="2540"/>
                  </a:cubicBezTo>
                  <a:cubicBezTo>
                    <a:pt x="18558912" y="3810"/>
                    <a:pt x="19389177" y="5080"/>
                    <a:pt x="20202146" y="7620"/>
                  </a:cubicBezTo>
                  <a:cubicBezTo>
                    <a:pt x="20634577" y="8890"/>
                    <a:pt x="21067006" y="12700"/>
                    <a:pt x="21499437" y="16510"/>
                  </a:cubicBezTo>
                  <a:cubicBezTo>
                    <a:pt x="21603220" y="16510"/>
                    <a:pt x="21707005" y="16510"/>
                    <a:pt x="21793491" y="16510"/>
                  </a:cubicBezTo>
                  <a:cubicBezTo>
                    <a:pt x="21870469" y="17780"/>
                    <a:pt x="21879358" y="20320"/>
                    <a:pt x="21889519" y="21590"/>
                  </a:cubicBezTo>
                  <a:close/>
                  <a:moveTo>
                    <a:pt x="21899680" y="2188648"/>
                  </a:moveTo>
                  <a:cubicBezTo>
                    <a:pt x="21900949" y="2172138"/>
                    <a:pt x="21902219" y="2159438"/>
                    <a:pt x="21902219" y="2146738"/>
                  </a:cubicBezTo>
                  <a:cubicBezTo>
                    <a:pt x="21900949" y="2052602"/>
                    <a:pt x="21899680" y="1964370"/>
                    <a:pt x="21899680" y="1869480"/>
                  </a:cubicBezTo>
                  <a:cubicBezTo>
                    <a:pt x="21899680" y="1826197"/>
                    <a:pt x="21902219" y="1782914"/>
                    <a:pt x="21900949" y="1739630"/>
                  </a:cubicBezTo>
                  <a:cubicBezTo>
                    <a:pt x="21900949" y="1699676"/>
                    <a:pt x="21899680" y="1658058"/>
                    <a:pt x="21898408" y="1618104"/>
                  </a:cubicBezTo>
                  <a:cubicBezTo>
                    <a:pt x="21893330" y="1556509"/>
                    <a:pt x="21881899" y="281317"/>
                    <a:pt x="21881899" y="219722"/>
                  </a:cubicBezTo>
                  <a:cubicBezTo>
                    <a:pt x="21879358" y="168115"/>
                    <a:pt x="21876819" y="114843"/>
                    <a:pt x="21874280" y="63500"/>
                  </a:cubicBezTo>
                  <a:cubicBezTo>
                    <a:pt x="21873008" y="44450"/>
                    <a:pt x="21871739" y="43180"/>
                    <a:pt x="21741598" y="41910"/>
                  </a:cubicBezTo>
                  <a:cubicBezTo>
                    <a:pt x="21689706" y="41910"/>
                    <a:pt x="21655112" y="41910"/>
                    <a:pt x="21603220" y="40640"/>
                  </a:cubicBezTo>
                  <a:cubicBezTo>
                    <a:pt x="21170791" y="36830"/>
                    <a:pt x="20721063" y="31750"/>
                    <a:pt x="20288632" y="30480"/>
                  </a:cubicBezTo>
                  <a:cubicBezTo>
                    <a:pt x="19233503" y="26670"/>
                    <a:pt x="18161077" y="25400"/>
                    <a:pt x="17105948" y="22860"/>
                  </a:cubicBezTo>
                  <a:cubicBezTo>
                    <a:pt x="16950272" y="22860"/>
                    <a:pt x="16777299" y="22860"/>
                    <a:pt x="16621625" y="22860"/>
                  </a:cubicBezTo>
                  <a:cubicBezTo>
                    <a:pt x="16362167" y="22860"/>
                    <a:pt x="16102708" y="22860"/>
                    <a:pt x="15860548" y="22860"/>
                  </a:cubicBezTo>
                  <a:cubicBezTo>
                    <a:pt x="15307037" y="22860"/>
                    <a:pt x="14753525" y="22860"/>
                    <a:pt x="14217313" y="24130"/>
                  </a:cubicBezTo>
                  <a:cubicBezTo>
                    <a:pt x="13750287" y="25400"/>
                    <a:pt x="5880057" y="29210"/>
                    <a:pt x="5413033" y="29210"/>
                  </a:cubicBezTo>
                  <a:cubicBezTo>
                    <a:pt x="4651955" y="29210"/>
                    <a:pt x="3890878" y="26670"/>
                    <a:pt x="3129801" y="33020"/>
                  </a:cubicBezTo>
                  <a:cubicBezTo>
                    <a:pt x="2731965" y="36830"/>
                    <a:pt x="2351426" y="36830"/>
                    <a:pt x="1970888" y="38100"/>
                  </a:cubicBezTo>
                  <a:cubicBezTo>
                    <a:pt x="1313594" y="41910"/>
                    <a:pt x="656300" y="45720"/>
                    <a:pt x="49530" y="50800"/>
                  </a:cubicBezTo>
                  <a:cubicBezTo>
                    <a:pt x="36830" y="50800"/>
                    <a:pt x="34290" y="53340"/>
                    <a:pt x="33020" y="69895"/>
                  </a:cubicBezTo>
                  <a:cubicBezTo>
                    <a:pt x="31750" y="99861"/>
                    <a:pt x="31750" y="129826"/>
                    <a:pt x="30480" y="159791"/>
                  </a:cubicBezTo>
                  <a:cubicBezTo>
                    <a:pt x="29210" y="209734"/>
                    <a:pt x="26670" y="258011"/>
                    <a:pt x="25400" y="307953"/>
                  </a:cubicBezTo>
                  <a:cubicBezTo>
                    <a:pt x="20320" y="361225"/>
                    <a:pt x="26670" y="1663052"/>
                    <a:pt x="29210" y="1716324"/>
                  </a:cubicBezTo>
                  <a:cubicBezTo>
                    <a:pt x="29210" y="1772925"/>
                    <a:pt x="29210" y="1831191"/>
                    <a:pt x="30480" y="1887792"/>
                  </a:cubicBezTo>
                  <a:cubicBezTo>
                    <a:pt x="30480" y="1929411"/>
                    <a:pt x="33020" y="1971029"/>
                    <a:pt x="33020" y="2012648"/>
                  </a:cubicBezTo>
                  <a:cubicBezTo>
                    <a:pt x="33020" y="2057596"/>
                    <a:pt x="33020" y="2102544"/>
                    <a:pt x="31750" y="2146738"/>
                  </a:cubicBezTo>
                  <a:cubicBezTo>
                    <a:pt x="31750" y="2150548"/>
                    <a:pt x="31750" y="2153088"/>
                    <a:pt x="31750" y="2156898"/>
                  </a:cubicBezTo>
                  <a:cubicBezTo>
                    <a:pt x="31750" y="2167058"/>
                    <a:pt x="35560" y="2170868"/>
                    <a:pt x="44450" y="2170868"/>
                  </a:cubicBezTo>
                  <a:cubicBezTo>
                    <a:pt x="154681" y="2170868"/>
                    <a:pt x="396842" y="2172138"/>
                    <a:pt x="621705" y="2172138"/>
                  </a:cubicBezTo>
                  <a:cubicBezTo>
                    <a:pt x="950352" y="2172138"/>
                    <a:pt x="1296297" y="2169598"/>
                    <a:pt x="1624944" y="2172138"/>
                  </a:cubicBezTo>
                  <a:cubicBezTo>
                    <a:pt x="2161157" y="2175948"/>
                    <a:pt x="2697371" y="2178488"/>
                    <a:pt x="3233584" y="2177218"/>
                  </a:cubicBezTo>
                  <a:cubicBezTo>
                    <a:pt x="3579529" y="2175948"/>
                    <a:pt x="3908175" y="2178488"/>
                    <a:pt x="4254120" y="2178488"/>
                  </a:cubicBezTo>
                  <a:cubicBezTo>
                    <a:pt x="4755739" y="2178488"/>
                    <a:pt x="5257358" y="2177218"/>
                    <a:pt x="5758977" y="2178488"/>
                  </a:cubicBezTo>
                  <a:cubicBezTo>
                    <a:pt x="6502757" y="2179758"/>
                    <a:pt x="14667039" y="2169598"/>
                    <a:pt x="15428117" y="2172138"/>
                  </a:cubicBezTo>
                  <a:cubicBezTo>
                    <a:pt x="15756765" y="2173408"/>
                    <a:pt x="16085410" y="2174678"/>
                    <a:pt x="16396761" y="2174678"/>
                  </a:cubicBezTo>
                  <a:cubicBezTo>
                    <a:pt x="16967568" y="2177218"/>
                    <a:pt x="17521079" y="2173408"/>
                    <a:pt x="18091887" y="2177218"/>
                  </a:cubicBezTo>
                  <a:cubicBezTo>
                    <a:pt x="18558912" y="2179758"/>
                    <a:pt x="19025936" y="2179758"/>
                    <a:pt x="19492961" y="2182298"/>
                  </a:cubicBezTo>
                  <a:cubicBezTo>
                    <a:pt x="20184849" y="2186108"/>
                    <a:pt x="20876737" y="2188648"/>
                    <a:pt x="21568627" y="2189918"/>
                  </a:cubicBezTo>
                  <a:cubicBezTo>
                    <a:pt x="21828084" y="2189918"/>
                    <a:pt x="21879358" y="2188648"/>
                    <a:pt x="21899680" y="2188648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s-ES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91279" y="420497"/>
            <a:ext cx="9376721" cy="909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7552"/>
              </a:lnSpc>
              <a:spcBef>
                <a:spcPct val="0"/>
              </a:spcBef>
            </a:pPr>
            <a:r>
              <a:rPr lang="en-US" sz="4800" b="1" spc="1280" dirty="0">
                <a:solidFill>
                  <a:schemeClr val="bg1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ÁREA DE ESTUDIO</a:t>
            </a:r>
          </a:p>
        </p:txBody>
      </p:sp>
      <p:sp>
        <p:nvSpPr>
          <p:cNvPr id="6" name="Freeform 6"/>
          <p:cNvSpPr/>
          <p:nvPr/>
        </p:nvSpPr>
        <p:spPr>
          <a:xfrm>
            <a:off x="2590800" y="1362695"/>
            <a:ext cx="14089076" cy="8048385"/>
          </a:xfrm>
          <a:custGeom>
            <a:avLst/>
            <a:gdLst/>
            <a:ahLst/>
            <a:cxnLst/>
            <a:rect l="l" t="t" r="r" b="b"/>
            <a:pathLst>
              <a:path w="14089076" h="8048385">
                <a:moveTo>
                  <a:pt x="0" y="0"/>
                </a:moveTo>
                <a:lnTo>
                  <a:pt x="14089076" y="0"/>
                </a:lnTo>
                <a:lnTo>
                  <a:pt x="14089076" y="8048385"/>
                </a:lnTo>
                <a:lnTo>
                  <a:pt x="0" y="80483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 rot="18979576">
            <a:off x="7136491" y="2522732"/>
            <a:ext cx="2161818" cy="860797"/>
          </a:xfrm>
          <a:custGeom>
            <a:avLst/>
            <a:gdLst/>
            <a:ahLst/>
            <a:cxnLst/>
            <a:rect l="l" t="t" r="r" b="b"/>
            <a:pathLst>
              <a:path w="2161818" h="860797">
                <a:moveTo>
                  <a:pt x="0" y="0"/>
                </a:moveTo>
                <a:lnTo>
                  <a:pt x="2161818" y="0"/>
                </a:lnTo>
                <a:lnTo>
                  <a:pt x="2161818" y="860796"/>
                </a:lnTo>
                <a:lnTo>
                  <a:pt x="0" y="8607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 rot="18979576">
            <a:off x="10203541" y="4100072"/>
            <a:ext cx="2161818" cy="860797"/>
          </a:xfrm>
          <a:custGeom>
            <a:avLst/>
            <a:gdLst/>
            <a:ahLst/>
            <a:cxnLst/>
            <a:rect l="l" t="t" r="r" b="b"/>
            <a:pathLst>
              <a:path w="2161818" h="860797">
                <a:moveTo>
                  <a:pt x="0" y="0"/>
                </a:moveTo>
                <a:lnTo>
                  <a:pt x="2161818" y="0"/>
                </a:lnTo>
                <a:lnTo>
                  <a:pt x="2161818" y="860796"/>
                </a:lnTo>
                <a:lnTo>
                  <a:pt x="0" y="8607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 rot="5812958">
            <a:off x="6519450" y="6690913"/>
            <a:ext cx="2328030" cy="926979"/>
          </a:xfrm>
          <a:custGeom>
            <a:avLst/>
            <a:gdLst/>
            <a:ahLst/>
            <a:cxnLst/>
            <a:rect l="l" t="t" r="r" b="b"/>
            <a:pathLst>
              <a:path w="2328030" h="926979">
                <a:moveTo>
                  <a:pt x="0" y="0"/>
                </a:moveTo>
                <a:lnTo>
                  <a:pt x="2328030" y="0"/>
                </a:lnTo>
                <a:lnTo>
                  <a:pt x="2328030" y="926979"/>
                </a:lnTo>
                <a:lnTo>
                  <a:pt x="0" y="9269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>
          <a:xfrm rot="18979576">
            <a:off x="8386941" y="3437307"/>
            <a:ext cx="1588055" cy="632335"/>
          </a:xfrm>
          <a:custGeom>
            <a:avLst/>
            <a:gdLst/>
            <a:ahLst/>
            <a:cxnLst/>
            <a:rect l="l" t="t" r="r" b="b"/>
            <a:pathLst>
              <a:path w="1588055" h="632335">
                <a:moveTo>
                  <a:pt x="0" y="0"/>
                </a:moveTo>
                <a:lnTo>
                  <a:pt x="1588056" y="0"/>
                </a:lnTo>
                <a:lnTo>
                  <a:pt x="1588056" y="632335"/>
                </a:lnTo>
                <a:lnTo>
                  <a:pt x="0" y="632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2" name="TextBox 12"/>
          <p:cNvSpPr txBox="1"/>
          <p:nvPr/>
        </p:nvSpPr>
        <p:spPr>
          <a:xfrm>
            <a:off x="9635338" y="3274818"/>
            <a:ext cx="4605735" cy="357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8"/>
              </a:lnSpc>
              <a:spcBef>
                <a:spcPct val="0"/>
              </a:spcBef>
            </a:pPr>
            <a:r>
              <a:rPr lang="en-US" sz="2100" b="1" spc="42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Distrito de Makwanpur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363466" y="3972753"/>
            <a:ext cx="3478788" cy="357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8"/>
              </a:lnSpc>
              <a:spcBef>
                <a:spcPct val="0"/>
              </a:spcBef>
            </a:pPr>
            <a:r>
              <a:rPr lang="en-US" sz="2100" b="1" spc="42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Distrito de Dolakha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85127" y="2373514"/>
            <a:ext cx="3341628" cy="357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8"/>
              </a:lnSpc>
              <a:spcBef>
                <a:spcPct val="0"/>
              </a:spcBef>
            </a:pPr>
            <a:r>
              <a:rPr lang="en-US" sz="2100" b="1" spc="42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Distrito de Gorkha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762115" y="7892017"/>
            <a:ext cx="3341628" cy="357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8"/>
              </a:lnSpc>
              <a:spcBef>
                <a:spcPct val="0"/>
              </a:spcBef>
            </a:pPr>
            <a:r>
              <a:rPr lang="en-US" sz="2100" b="1" spc="42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Distrito de Rasuwa</a:t>
            </a:r>
          </a:p>
        </p:txBody>
      </p:sp>
      <p:sp>
        <p:nvSpPr>
          <p:cNvPr id="16" name="Freeform 16"/>
          <p:cNvSpPr/>
          <p:nvPr/>
        </p:nvSpPr>
        <p:spPr>
          <a:xfrm>
            <a:off x="14584812" y="1464496"/>
            <a:ext cx="1763816" cy="2307836"/>
          </a:xfrm>
          <a:custGeom>
            <a:avLst/>
            <a:gdLst/>
            <a:ahLst/>
            <a:cxnLst/>
            <a:rect l="l" t="t" r="r" b="b"/>
            <a:pathLst>
              <a:path w="1763816" h="2307836">
                <a:moveTo>
                  <a:pt x="0" y="0"/>
                </a:moveTo>
                <a:lnTo>
                  <a:pt x="1763816" y="0"/>
                </a:lnTo>
                <a:lnTo>
                  <a:pt x="1763816" y="2307836"/>
                </a:lnTo>
                <a:lnTo>
                  <a:pt x="0" y="23078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  <p:bldP spid="12" grpId="0"/>
      <p:bldP spid="13" grpId="0"/>
      <p:bldP spid="14" grpId="0"/>
      <p:bldP spid="15" grpId="0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849"/>
            <a:ext cx="18288000" cy="10282151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000"/>
            </a:blip>
            <a:stretch>
              <a:fillRect l="-21588" t="-21872" b="-21872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1157213" y="171981"/>
            <a:ext cx="12253988" cy="1324485"/>
            <a:chOff x="-3810" y="0"/>
            <a:chExt cx="16819633" cy="1817967"/>
          </a:xfrm>
        </p:grpSpPr>
        <p:sp>
          <p:nvSpPr>
            <p:cNvPr id="4" name="Freeform 4"/>
            <p:cNvSpPr/>
            <p:nvPr/>
          </p:nvSpPr>
          <p:spPr>
            <a:xfrm>
              <a:off x="10160" y="16509"/>
              <a:ext cx="16805663" cy="1743947"/>
            </a:xfrm>
            <a:custGeom>
              <a:avLst/>
              <a:gdLst/>
              <a:ahLst/>
              <a:cxnLst/>
              <a:rect l="l" t="t" r="r" b="b"/>
              <a:pathLst>
                <a:path w="21894599" h="2179758">
                  <a:moveTo>
                    <a:pt x="21894599" y="2179758"/>
                  </a:moveTo>
                  <a:lnTo>
                    <a:pt x="0" y="2172138"/>
                  </a:lnTo>
                  <a:lnTo>
                    <a:pt x="0" y="769224"/>
                  </a:lnTo>
                  <a:lnTo>
                    <a:pt x="17780" y="19050"/>
                  </a:lnTo>
                  <a:lnTo>
                    <a:pt x="10916872" y="0"/>
                  </a:lnTo>
                  <a:lnTo>
                    <a:pt x="21875549" y="5080"/>
                  </a:lnTo>
                  <a:close/>
                </a:path>
              </a:pathLst>
            </a:custGeom>
            <a:noFill/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Freeform 5"/>
            <p:cNvSpPr/>
            <p:nvPr/>
          </p:nvSpPr>
          <p:spPr>
            <a:xfrm>
              <a:off x="-3810" y="0"/>
              <a:ext cx="16819633" cy="1817967"/>
            </a:xfrm>
            <a:custGeom>
              <a:avLst/>
              <a:gdLst/>
              <a:ahLst/>
              <a:cxnLst/>
              <a:rect l="l" t="t" r="r" b="b"/>
              <a:pathLst>
                <a:path w="21923808" h="2206428">
                  <a:moveTo>
                    <a:pt x="21889519" y="21590"/>
                  </a:moveTo>
                  <a:cubicBezTo>
                    <a:pt x="21890789" y="34290"/>
                    <a:pt x="21890789" y="44450"/>
                    <a:pt x="21892058" y="54610"/>
                  </a:cubicBezTo>
                  <a:cubicBezTo>
                    <a:pt x="21894599" y="96531"/>
                    <a:pt x="21895869" y="143144"/>
                    <a:pt x="21898408" y="188092"/>
                  </a:cubicBezTo>
                  <a:cubicBezTo>
                    <a:pt x="21898408" y="253017"/>
                    <a:pt x="21911108" y="1533203"/>
                    <a:pt x="21917458" y="1598127"/>
                  </a:cubicBezTo>
                  <a:cubicBezTo>
                    <a:pt x="21923808" y="1696347"/>
                    <a:pt x="21919999" y="1796231"/>
                    <a:pt x="21919999" y="1894451"/>
                  </a:cubicBezTo>
                  <a:cubicBezTo>
                    <a:pt x="21919999" y="1981018"/>
                    <a:pt x="21921269" y="2060925"/>
                    <a:pt x="21922539" y="2145468"/>
                  </a:cubicBezTo>
                  <a:cubicBezTo>
                    <a:pt x="21922539" y="2167058"/>
                    <a:pt x="21922539" y="2181028"/>
                    <a:pt x="21922539" y="2205158"/>
                  </a:cubicBezTo>
                  <a:cubicBezTo>
                    <a:pt x="21899680" y="2205158"/>
                    <a:pt x="21879358" y="2206428"/>
                    <a:pt x="21793491" y="2205158"/>
                  </a:cubicBezTo>
                  <a:cubicBezTo>
                    <a:pt x="20669170" y="2200078"/>
                    <a:pt x="19527555" y="2206428"/>
                    <a:pt x="18403236" y="2201348"/>
                  </a:cubicBezTo>
                  <a:cubicBezTo>
                    <a:pt x="17728644" y="2197538"/>
                    <a:pt x="17071353" y="2200078"/>
                    <a:pt x="16396761" y="2197538"/>
                  </a:cubicBezTo>
                  <a:cubicBezTo>
                    <a:pt x="16085410" y="2196268"/>
                    <a:pt x="15774061" y="2194998"/>
                    <a:pt x="15462711" y="2193728"/>
                  </a:cubicBezTo>
                  <a:cubicBezTo>
                    <a:pt x="15272442" y="2193728"/>
                    <a:pt x="15099470" y="2194998"/>
                    <a:pt x="14909199" y="2194998"/>
                  </a:cubicBezTo>
                  <a:cubicBezTo>
                    <a:pt x="14424879" y="2193728"/>
                    <a:pt x="13092992" y="2194998"/>
                    <a:pt x="12608672" y="2193728"/>
                  </a:cubicBezTo>
                  <a:cubicBezTo>
                    <a:pt x="12262727" y="2192458"/>
                    <a:pt x="5343843" y="2201348"/>
                    <a:pt x="4997899" y="2200078"/>
                  </a:cubicBezTo>
                  <a:cubicBezTo>
                    <a:pt x="4911413" y="2200078"/>
                    <a:pt x="4807630" y="2201348"/>
                    <a:pt x="4721144" y="2201348"/>
                  </a:cubicBezTo>
                  <a:cubicBezTo>
                    <a:pt x="4513577" y="2201348"/>
                    <a:pt x="4323308" y="2202618"/>
                    <a:pt x="4115742" y="2202618"/>
                  </a:cubicBezTo>
                  <a:cubicBezTo>
                    <a:pt x="3596825" y="2202618"/>
                    <a:pt x="3095206" y="2201348"/>
                    <a:pt x="2576290" y="2200078"/>
                  </a:cubicBezTo>
                  <a:cubicBezTo>
                    <a:pt x="2264940" y="2198808"/>
                    <a:pt x="1953590" y="2197538"/>
                    <a:pt x="1659538" y="2196268"/>
                  </a:cubicBezTo>
                  <a:cubicBezTo>
                    <a:pt x="1106027" y="2194998"/>
                    <a:pt x="552516" y="2193728"/>
                    <a:pt x="48260" y="2193728"/>
                  </a:cubicBezTo>
                  <a:cubicBezTo>
                    <a:pt x="38100" y="2193728"/>
                    <a:pt x="29210" y="2193728"/>
                    <a:pt x="19050" y="2192458"/>
                  </a:cubicBezTo>
                  <a:cubicBezTo>
                    <a:pt x="10160" y="2191188"/>
                    <a:pt x="5080" y="2184838"/>
                    <a:pt x="7620" y="2175948"/>
                  </a:cubicBezTo>
                  <a:cubicBezTo>
                    <a:pt x="16510" y="2144162"/>
                    <a:pt x="12700" y="2102544"/>
                    <a:pt x="11430" y="2059261"/>
                  </a:cubicBezTo>
                  <a:cubicBezTo>
                    <a:pt x="10160" y="1971029"/>
                    <a:pt x="6350" y="1884463"/>
                    <a:pt x="7620" y="1796231"/>
                  </a:cubicBezTo>
                  <a:cubicBezTo>
                    <a:pt x="5080" y="1686359"/>
                    <a:pt x="0" y="326265"/>
                    <a:pt x="7620" y="214728"/>
                  </a:cubicBezTo>
                  <a:cubicBezTo>
                    <a:pt x="8890" y="193086"/>
                    <a:pt x="7620" y="169780"/>
                    <a:pt x="8890" y="148138"/>
                  </a:cubicBezTo>
                  <a:cubicBezTo>
                    <a:pt x="10160" y="113179"/>
                    <a:pt x="12700" y="74890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120086" y="30480"/>
                    <a:pt x="396842" y="29210"/>
                  </a:cubicBezTo>
                  <a:cubicBezTo>
                    <a:pt x="863866" y="25400"/>
                    <a:pt x="1330891" y="22860"/>
                    <a:pt x="1815213" y="20320"/>
                  </a:cubicBezTo>
                  <a:cubicBezTo>
                    <a:pt x="2143860" y="17780"/>
                    <a:pt x="2472507" y="16510"/>
                    <a:pt x="2783857" y="13970"/>
                  </a:cubicBezTo>
                  <a:cubicBezTo>
                    <a:pt x="3095206" y="11430"/>
                    <a:pt x="3423853" y="8890"/>
                    <a:pt x="3735203" y="8890"/>
                  </a:cubicBezTo>
                  <a:cubicBezTo>
                    <a:pt x="4081148" y="7620"/>
                    <a:pt x="4427092" y="10160"/>
                    <a:pt x="4773036" y="8890"/>
                  </a:cubicBezTo>
                  <a:cubicBezTo>
                    <a:pt x="5205466" y="8890"/>
                    <a:pt x="13041101" y="6350"/>
                    <a:pt x="13473532" y="5080"/>
                  </a:cubicBezTo>
                  <a:cubicBezTo>
                    <a:pt x="13888665" y="3810"/>
                    <a:pt x="14303799" y="2540"/>
                    <a:pt x="14736229" y="2540"/>
                  </a:cubicBezTo>
                  <a:cubicBezTo>
                    <a:pt x="15445415" y="1270"/>
                    <a:pt x="16137303" y="0"/>
                    <a:pt x="16846487" y="0"/>
                  </a:cubicBezTo>
                  <a:cubicBezTo>
                    <a:pt x="17140541" y="0"/>
                    <a:pt x="17451891" y="2540"/>
                    <a:pt x="17745943" y="2540"/>
                  </a:cubicBezTo>
                  <a:cubicBezTo>
                    <a:pt x="18558912" y="3810"/>
                    <a:pt x="19389177" y="5080"/>
                    <a:pt x="20202146" y="7620"/>
                  </a:cubicBezTo>
                  <a:cubicBezTo>
                    <a:pt x="20634577" y="8890"/>
                    <a:pt x="21067006" y="12700"/>
                    <a:pt x="21499437" y="16510"/>
                  </a:cubicBezTo>
                  <a:cubicBezTo>
                    <a:pt x="21603220" y="16510"/>
                    <a:pt x="21707005" y="16510"/>
                    <a:pt x="21793491" y="16510"/>
                  </a:cubicBezTo>
                  <a:cubicBezTo>
                    <a:pt x="21870469" y="17780"/>
                    <a:pt x="21879358" y="20320"/>
                    <a:pt x="21889519" y="21590"/>
                  </a:cubicBezTo>
                  <a:close/>
                  <a:moveTo>
                    <a:pt x="21899680" y="2188648"/>
                  </a:moveTo>
                  <a:cubicBezTo>
                    <a:pt x="21900949" y="2172138"/>
                    <a:pt x="21902219" y="2159438"/>
                    <a:pt x="21902219" y="2146738"/>
                  </a:cubicBezTo>
                  <a:cubicBezTo>
                    <a:pt x="21900949" y="2052602"/>
                    <a:pt x="21899680" y="1964370"/>
                    <a:pt x="21899680" y="1869480"/>
                  </a:cubicBezTo>
                  <a:cubicBezTo>
                    <a:pt x="21899680" y="1826197"/>
                    <a:pt x="21902219" y="1782914"/>
                    <a:pt x="21900949" y="1739630"/>
                  </a:cubicBezTo>
                  <a:cubicBezTo>
                    <a:pt x="21900949" y="1699676"/>
                    <a:pt x="21899680" y="1658058"/>
                    <a:pt x="21898408" y="1618104"/>
                  </a:cubicBezTo>
                  <a:cubicBezTo>
                    <a:pt x="21893330" y="1556509"/>
                    <a:pt x="21881899" y="281317"/>
                    <a:pt x="21881899" y="219722"/>
                  </a:cubicBezTo>
                  <a:cubicBezTo>
                    <a:pt x="21879358" y="168115"/>
                    <a:pt x="21876819" y="114843"/>
                    <a:pt x="21874280" y="63500"/>
                  </a:cubicBezTo>
                  <a:cubicBezTo>
                    <a:pt x="21873008" y="44450"/>
                    <a:pt x="21871739" y="43180"/>
                    <a:pt x="21741598" y="41910"/>
                  </a:cubicBezTo>
                  <a:cubicBezTo>
                    <a:pt x="21689706" y="41910"/>
                    <a:pt x="21655112" y="41910"/>
                    <a:pt x="21603220" y="40640"/>
                  </a:cubicBezTo>
                  <a:cubicBezTo>
                    <a:pt x="21170791" y="36830"/>
                    <a:pt x="20721063" y="31750"/>
                    <a:pt x="20288632" y="30480"/>
                  </a:cubicBezTo>
                  <a:cubicBezTo>
                    <a:pt x="19233503" y="26670"/>
                    <a:pt x="18161077" y="25400"/>
                    <a:pt x="17105948" y="22860"/>
                  </a:cubicBezTo>
                  <a:cubicBezTo>
                    <a:pt x="16950272" y="22860"/>
                    <a:pt x="16777299" y="22860"/>
                    <a:pt x="16621625" y="22860"/>
                  </a:cubicBezTo>
                  <a:cubicBezTo>
                    <a:pt x="16362167" y="22860"/>
                    <a:pt x="16102708" y="22860"/>
                    <a:pt x="15860548" y="22860"/>
                  </a:cubicBezTo>
                  <a:cubicBezTo>
                    <a:pt x="15307037" y="22860"/>
                    <a:pt x="14753525" y="22860"/>
                    <a:pt x="14217313" y="24130"/>
                  </a:cubicBezTo>
                  <a:cubicBezTo>
                    <a:pt x="13750287" y="25400"/>
                    <a:pt x="5880057" y="29210"/>
                    <a:pt x="5413033" y="29210"/>
                  </a:cubicBezTo>
                  <a:cubicBezTo>
                    <a:pt x="4651955" y="29210"/>
                    <a:pt x="3890878" y="26670"/>
                    <a:pt x="3129801" y="33020"/>
                  </a:cubicBezTo>
                  <a:cubicBezTo>
                    <a:pt x="2731965" y="36830"/>
                    <a:pt x="2351426" y="36830"/>
                    <a:pt x="1970888" y="38100"/>
                  </a:cubicBezTo>
                  <a:cubicBezTo>
                    <a:pt x="1313594" y="41910"/>
                    <a:pt x="656300" y="45720"/>
                    <a:pt x="49530" y="50800"/>
                  </a:cubicBezTo>
                  <a:cubicBezTo>
                    <a:pt x="36830" y="50800"/>
                    <a:pt x="34290" y="53340"/>
                    <a:pt x="33020" y="69895"/>
                  </a:cubicBezTo>
                  <a:cubicBezTo>
                    <a:pt x="31750" y="99861"/>
                    <a:pt x="31750" y="129826"/>
                    <a:pt x="30480" y="159791"/>
                  </a:cubicBezTo>
                  <a:cubicBezTo>
                    <a:pt x="29210" y="209734"/>
                    <a:pt x="26670" y="258011"/>
                    <a:pt x="25400" y="307953"/>
                  </a:cubicBezTo>
                  <a:cubicBezTo>
                    <a:pt x="20320" y="361225"/>
                    <a:pt x="26670" y="1663052"/>
                    <a:pt x="29210" y="1716324"/>
                  </a:cubicBezTo>
                  <a:cubicBezTo>
                    <a:pt x="29210" y="1772925"/>
                    <a:pt x="29210" y="1831191"/>
                    <a:pt x="30480" y="1887792"/>
                  </a:cubicBezTo>
                  <a:cubicBezTo>
                    <a:pt x="30480" y="1929411"/>
                    <a:pt x="33020" y="1971029"/>
                    <a:pt x="33020" y="2012648"/>
                  </a:cubicBezTo>
                  <a:cubicBezTo>
                    <a:pt x="33020" y="2057596"/>
                    <a:pt x="33020" y="2102544"/>
                    <a:pt x="31750" y="2146738"/>
                  </a:cubicBezTo>
                  <a:cubicBezTo>
                    <a:pt x="31750" y="2150548"/>
                    <a:pt x="31750" y="2153088"/>
                    <a:pt x="31750" y="2156898"/>
                  </a:cubicBezTo>
                  <a:cubicBezTo>
                    <a:pt x="31750" y="2167058"/>
                    <a:pt x="35560" y="2170868"/>
                    <a:pt x="44450" y="2170868"/>
                  </a:cubicBezTo>
                  <a:cubicBezTo>
                    <a:pt x="154681" y="2170868"/>
                    <a:pt x="396842" y="2172138"/>
                    <a:pt x="621705" y="2172138"/>
                  </a:cubicBezTo>
                  <a:cubicBezTo>
                    <a:pt x="950352" y="2172138"/>
                    <a:pt x="1296297" y="2169598"/>
                    <a:pt x="1624944" y="2172138"/>
                  </a:cubicBezTo>
                  <a:cubicBezTo>
                    <a:pt x="2161157" y="2175948"/>
                    <a:pt x="2697371" y="2178488"/>
                    <a:pt x="3233584" y="2177218"/>
                  </a:cubicBezTo>
                  <a:cubicBezTo>
                    <a:pt x="3579529" y="2175948"/>
                    <a:pt x="3908175" y="2178488"/>
                    <a:pt x="4254120" y="2178488"/>
                  </a:cubicBezTo>
                  <a:cubicBezTo>
                    <a:pt x="4755739" y="2178488"/>
                    <a:pt x="5257358" y="2177218"/>
                    <a:pt x="5758977" y="2178488"/>
                  </a:cubicBezTo>
                  <a:cubicBezTo>
                    <a:pt x="6502757" y="2179758"/>
                    <a:pt x="14667039" y="2169598"/>
                    <a:pt x="15428117" y="2172138"/>
                  </a:cubicBezTo>
                  <a:cubicBezTo>
                    <a:pt x="15756765" y="2173408"/>
                    <a:pt x="16085410" y="2174678"/>
                    <a:pt x="16396761" y="2174678"/>
                  </a:cubicBezTo>
                  <a:cubicBezTo>
                    <a:pt x="16967568" y="2177218"/>
                    <a:pt x="17521079" y="2173408"/>
                    <a:pt x="18091887" y="2177218"/>
                  </a:cubicBezTo>
                  <a:cubicBezTo>
                    <a:pt x="18558912" y="2179758"/>
                    <a:pt x="19025936" y="2179758"/>
                    <a:pt x="19492961" y="2182298"/>
                  </a:cubicBezTo>
                  <a:cubicBezTo>
                    <a:pt x="20184849" y="2186108"/>
                    <a:pt x="20876737" y="2188648"/>
                    <a:pt x="21568627" y="2189918"/>
                  </a:cubicBezTo>
                  <a:cubicBezTo>
                    <a:pt x="21828084" y="2189918"/>
                    <a:pt x="21879358" y="2188648"/>
                    <a:pt x="21899680" y="2188648"/>
                  </a:cubicBezTo>
                  <a:close/>
                </a:path>
              </a:pathLst>
            </a:custGeom>
            <a:solidFill>
              <a:srgbClr val="A28256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6" name="Freeform 6"/>
          <p:cNvSpPr/>
          <p:nvPr/>
        </p:nvSpPr>
        <p:spPr>
          <a:xfrm>
            <a:off x="974027" y="4035947"/>
            <a:ext cx="16045616" cy="2127838"/>
          </a:xfrm>
          <a:custGeom>
            <a:avLst/>
            <a:gdLst/>
            <a:ahLst/>
            <a:cxnLst/>
            <a:rect l="l" t="t" r="r" b="b"/>
            <a:pathLst>
              <a:path w="17128011" h="1819851">
                <a:moveTo>
                  <a:pt x="0" y="0"/>
                </a:moveTo>
                <a:lnTo>
                  <a:pt x="17128010" y="0"/>
                </a:lnTo>
                <a:lnTo>
                  <a:pt x="17128010" y="1819852"/>
                </a:lnTo>
                <a:lnTo>
                  <a:pt x="0" y="18198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grpSp>
        <p:nvGrpSpPr>
          <p:cNvPr id="7" name="Group 7"/>
          <p:cNvGrpSpPr/>
          <p:nvPr/>
        </p:nvGrpSpPr>
        <p:grpSpPr>
          <a:xfrm>
            <a:off x="2256473" y="1707929"/>
            <a:ext cx="13947675" cy="1607499"/>
            <a:chOff x="-448379" y="0"/>
            <a:chExt cx="19144363" cy="2206428"/>
          </a:xfrm>
        </p:grpSpPr>
        <p:sp>
          <p:nvSpPr>
            <p:cNvPr id="8" name="Freeform 8"/>
            <p:cNvSpPr/>
            <p:nvPr/>
          </p:nvSpPr>
          <p:spPr>
            <a:xfrm>
              <a:off x="-448379" y="16509"/>
              <a:ext cx="19129123" cy="2179758"/>
            </a:xfrm>
            <a:custGeom>
              <a:avLst/>
              <a:gdLst/>
              <a:ahLst/>
              <a:cxnLst/>
              <a:rect l="l" t="t" r="r" b="b"/>
              <a:pathLst>
                <a:path w="18670583" h="2179758">
                  <a:moveTo>
                    <a:pt x="18670583" y="2179758"/>
                  </a:moveTo>
                  <a:lnTo>
                    <a:pt x="0" y="2172138"/>
                  </a:lnTo>
                  <a:lnTo>
                    <a:pt x="0" y="769224"/>
                  </a:lnTo>
                  <a:lnTo>
                    <a:pt x="17780" y="19050"/>
                  </a:lnTo>
                  <a:lnTo>
                    <a:pt x="9309010" y="0"/>
                  </a:lnTo>
                  <a:lnTo>
                    <a:pt x="18651533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Freeform 9"/>
            <p:cNvSpPr/>
            <p:nvPr/>
          </p:nvSpPr>
          <p:spPr>
            <a:xfrm>
              <a:off x="-3810" y="0"/>
              <a:ext cx="18699794" cy="2206428"/>
            </a:xfrm>
            <a:custGeom>
              <a:avLst/>
              <a:gdLst/>
              <a:ahLst/>
              <a:cxnLst/>
              <a:rect l="l" t="t" r="r" b="b"/>
              <a:pathLst>
                <a:path w="18699794" h="2206428">
                  <a:moveTo>
                    <a:pt x="18665503" y="21590"/>
                  </a:moveTo>
                  <a:cubicBezTo>
                    <a:pt x="18666773" y="34290"/>
                    <a:pt x="18666773" y="44450"/>
                    <a:pt x="18668044" y="54610"/>
                  </a:cubicBezTo>
                  <a:cubicBezTo>
                    <a:pt x="18670584" y="96531"/>
                    <a:pt x="18671853" y="143144"/>
                    <a:pt x="18674394" y="188092"/>
                  </a:cubicBezTo>
                  <a:cubicBezTo>
                    <a:pt x="18674394" y="253017"/>
                    <a:pt x="18687094" y="1533203"/>
                    <a:pt x="18693444" y="1598127"/>
                  </a:cubicBezTo>
                  <a:cubicBezTo>
                    <a:pt x="18699794" y="1696347"/>
                    <a:pt x="18695984" y="1796231"/>
                    <a:pt x="18695984" y="1894451"/>
                  </a:cubicBezTo>
                  <a:cubicBezTo>
                    <a:pt x="18695984" y="1981018"/>
                    <a:pt x="18697253" y="2060925"/>
                    <a:pt x="18698523" y="2145468"/>
                  </a:cubicBezTo>
                  <a:cubicBezTo>
                    <a:pt x="18698523" y="2167058"/>
                    <a:pt x="18698523" y="2181028"/>
                    <a:pt x="18698523" y="2205158"/>
                  </a:cubicBezTo>
                  <a:cubicBezTo>
                    <a:pt x="18675664" y="2205158"/>
                    <a:pt x="18655344" y="2206428"/>
                    <a:pt x="18579932" y="2205158"/>
                  </a:cubicBezTo>
                  <a:cubicBezTo>
                    <a:pt x="17621807" y="2200078"/>
                    <a:pt x="16648943" y="2206428"/>
                    <a:pt x="15690818" y="2201348"/>
                  </a:cubicBezTo>
                  <a:cubicBezTo>
                    <a:pt x="15115945" y="2197538"/>
                    <a:pt x="14555810" y="2200078"/>
                    <a:pt x="13980937" y="2197538"/>
                  </a:cubicBezTo>
                  <a:cubicBezTo>
                    <a:pt x="13715609" y="2196268"/>
                    <a:pt x="13450284" y="2194998"/>
                    <a:pt x="13184956" y="2193728"/>
                  </a:cubicBezTo>
                  <a:cubicBezTo>
                    <a:pt x="13022812" y="2193728"/>
                    <a:pt x="12875409" y="2194998"/>
                    <a:pt x="12713264" y="2194998"/>
                  </a:cubicBezTo>
                  <a:cubicBezTo>
                    <a:pt x="12300534" y="2193728"/>
                    <a:pt x="11165525" y="2194998"/>
                    <a:pt x="10752795" y="2193728"/>
                  </a:cubicBezTo>
                  <a:cubicBezTo>
                    <a:pt x="10457988" y="2192458"/>
                    <a:pt x="4561840" y="2201348"/>
                    <a:pt x="4267033" y="2200078"/>
                  </a:cubicBezTo>
                  <a:cubicBezTo>
                    <a:pt x="4193331" y="2200078"/>
                    <a:pt x="4104889" y="2201348"/>
                    <a:pt x="4031187" y="2201348"/>
                  </a:cubicBezTo>
                  <a:cubicBezTo>
                    <a:pt x="3854302" y="2201348"/>
                    <a:pt x="3692158" y="2202618"/>
                    <a:pt x="3515274" y="2202618"/>
                  </a:cubicBezTo>
                  <a:cubicBezTo>
                    <a:pt x="3073063" y="2202618"/>
                    <a:pt x="2645592" y="2201348"/>
                    <a:pt x="2203381" y="2200078"/>
                  </a:cubicBezTo>
                  <a:cubicBezTo>
                    <a:pt x="1938054" y="2198808"/>
                    <a:pt x="1672728" y="2197538"/>
                    <a:pt x="1422141" y="2196268"/>
                  </a:cubicBezTo>
                  <a:cubicBezTo>
                    <a:pt x="950450" y="2194998"/>
                    <a:pt x="478758" y="2193728"/>
                    <a:pt x="48260" y="2193728"/>
                  </a:cubicBezTo>
                  <a:cubicBezTo>
                    <a:pt x="38100" y="2193728"/>
                    <a:pt x="29210" y="2193728"/>
                    <a:pt x="19050" y="2192458"/>
                  </a:cubicBezTo>
                  <a:cubicBezTo>
                    <a:pt x="10160" y="2191188"/>
                    <a:pt x="5080" y="2184838"/>
                    <a:pt x="7620" y="2175948"/>
                  </a:cubicBezTo>
                  <a:cubicBezTo>
                    <a:pt x="16510" y="2144162"/>
                    <a:pt x="12700" y="2102544"/>
                    <a:pt x="11430" y="2059261"/>
                  </a:cubicBezTo>
                  <a:cubicBezTo>
                    <a:pt x="10160" y="1971029"/>
                    <a:pt x="6350" y="1884463"/>
                    <a:pt x="7620" y="1796231"/>
                  </a:cubicBezTo>
                  <a:cubicBezTo>
                    <a:pt x="5080" y="1686359"/>
                    <a:pt x="0" y="326265"/>
                    <a:pt x="7620" y="214728"/>
                  </a:cubicBezTo>
                  <a:cubicBezTo>
                    <a:pt x="8890" y="193086"/>
                    <a:pt x="7620" y="169780"/>
                    <a:pt x="8890" y="148138"/>
                  </a:cubicBezTo>
                  <a:cubicBezTo>
                    <a:pt x="10160" y="113179"/>
                    <a:pt x="12700" y="74890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110249" y="30480"/>
                    <a:pt x="346095" y="29210"/>
                  </a:cubicBezTo>
                  <a:cubicBezTo>
                    <a:pt x="744085" y="25400"/>
                    <a:pt x="1142075" y="22860"/>
                    <a:pt x="1554805" y="20320"/>
                  </a:cubicBezTo>
                  <a:cubicBezTo>
                    <a:pt x="1834872" y="17780"/>
                    <a:pt x="2114939" y="16510"/>
                    <a:pt x="2380266" y="13970"/>
                  </a:cubicBezTo>
                  <a:cubicBezTo>
                    <a:pt x="2645592" y="11430"/>
                    <a:pt x="2925659" y="8890"/>
                    <a:pt x="3190986" y="8890"/>
                  </a:cubicBezTo>
                  <a:cubicBezTo>
                    <a:pt x="3485793" y="7620"/>
                    <a:pt x="3780601" y="10160"/>
                    <a:pt x="4075408" y="8890"/>
                  </a:cubicBezTo>
                  <a:cubicBezTo>
                    <a:pt x="4443917" y="8890"/>
                    <a:pt x="11121304" y="6350"/>
                    <a:pt x="11489814" y="5080"/>
                  </a:cubicBezTo>
                  <a:cubicBezTo>
                    <a:pt x="11843583" y="3810"/>
                    <a:pt x="12197352" y="2540"/>
                    <a:pt x="12565861" y="2540"/>
                  </a:cubicBezTo>
                  <a:cubicBezTo>
                    <a:pt x="13170216" y="1270"/>
                    <a:pt x="13759831" y="0"/>
                    <a:pt x="14364186" y="0"/>
                  </a:cubicBezTo>
                  <a:cubicBezTo>
                    <a:pt x="14614772" y="0"/>
                    <a:pt x="14880099" y="2540"/>
                    <a:pt x="15130685" y="2540"/>
                  </a:cubicBezTo>
                  <a:cubicBezTo>
                    <a:pt x="15823483" y="3810"/>
                    <a:pt x="16531020" y="5080"/>
                    <a:pt x="17223818" y="7620"/>
                  </a:cubicBezTo>
                  <a:cubicBezTo>
                    <a:pt x="17592327" y="8890"/>
                    <a:pt x="17960836" y="12700"/>
                    <a:pt x="18329346" y="16510"/>
                  </a:cubicBezTo>
                  <a:cubicBezTo>
                    <a:pt x="18417787" y="16510"/>
                    <a:pt x="18506231" y="16510"/>
                    <a:pt x="18579932" y="16510"/>
                  </a:cubicBezTo>
                  <a:cubicBezTo>
                    <a:pt x="18646453" y="17780"/>
                    <a:pt x="18655344" y="20320"/>
                    <a:pt x="18665503" y="21590"/>
                  </a:cubicBezTo>
                  <a:close/>
                  <a:moveTo>
                    <a:pt x="18675664" y="2188648"/>
                  </a:moveTo>
                  <a:cubicBezTo>
                    <a:pt x="18676934" y="2172138"/>
                    <a:pt x="18678203" y="2159438"/>
                    <a:pt x="18678203" y="2146738"/>
                  </a:cubicBezTo>
                  <a:cubicBezTo>
                    <a:pt x="18676934" y="2052602"/>
                    <a:pt x="18675664" y="1964370"/>
                    <a:pt x="18675664" y="1869480"/>
                  </a:cubicBezTo>
                  <a:cubicBezTo>
                    <a:pt x="18675664" y="1826197"/>
                    <a:pt x="18678203" y="1782914"/>
                    <a:pt x="18676934" y="1739630"/>
                  </a:cubicBezTo>
                  <a:cubicBezTo>
                    <a:pt x="18676934" y="1699676"/>
                    <a:pt x="18675664" y="1658058"/>
                    <a:pt x="18674394" y="1618104"/>
                  </a:cubicBezTo>
                  <a:cubicBezTo>
                    <a:pt x="18669314" y="1556509"/>
                    <a:pt x="18657884" y="281317"/>
                    <a:pt x="18657884" y="219722"/>
                  </a:cubicBezTo>
                  <a:cubicBezTo>
                    <a:pt x="18655344" y="168115"/>
                    <a:pt x="18652803" y="114843"/>
                    <a:pt x="18650264" y="63500"/>
                  </a:cubicBezTo>
                  <a:cubicBezTo>
                    <a:pt x="18648994" y="44450"/>
                    <a:pt x="18647723" y="43180"/>
                    <a:pt x="18535710" y="41910"/>
                  </a:cubicBezTo>
                  <a:cubicBezTo>
                    <a:pt x="18491489" y="41910"/>
                    <a:pt x="18462009" y="41910"/>
                    <a:pt x="18417787" y="40640"/>
                  </a:cubicBezTo>
                  <a:cubicBezTo>
                    <a:pt x="18049279" y="36830"/>
                    <a:pt x="17666028" y="31750"/>
                    <a:pt x="17297519" y="30480"/>
                  </a:cubicBezTo>
                  <a:cubicBezTo>
                    <a:pt x="16398357" y="26670"/>
                    <a:pt x="15484454" y="25400"/>
                    <a:pt x="14585292" y="22860"/>
                  </a:cubicBezTo>
                  <a:cubicBezTo>
                    <a:pt x="14452629" y="22860"/>
                    <a:pt x="14305225" y="22860"/>
                    <a:pt x="14172562" y="22860"/>
                  </a:cubicBezTo>
                  <a:cubicBezTo>
                    <a:pt x="13951456" y="22860"/>
                    <a:pt x="13730350" y="22860"/>
                    <a:pt x="13523985" y="22860"/>
                  </a:cubicBezTo>
                  <a:cubicBezTo>
                    <a:pt x="13052294" y="22860"/>
                    <a:pt x="12580601" y="22860"/>
                    <a:pt x="12123650" y="24130"/>
                  </a:cubicBezTo>
                  <a:cubicBezTo>
                    <a:pt x="11725660" y="25400"/>
                    <a:pt x="5018791" y="29210"/>
                    <a:pt x="4620802" y="29210"/>
                  </a:cubicBezTo>
                  <a:cubicBezTo>
                    <a:pt x="3972226" y="29210"/>
                    <a:pt x="3323650" y="26670"/>
                    <a:pt x="2675073" y="33020"/>
                  </a:cubicBezTo>
                  <a:cubicBezTo>
                    <a:pt x="2336044" y="36830"/>
                    <a:pt x="2011756" y="36830"/>
                    <a:pt x="1687468" y="38100"/>
                  </a:cubicBezTo>
                  <a:cubicBezTo>
                    <a:pt x="1127334" y="41910"/>
                    <a:pt x="567200" y="45720"/>
                    <a:pt x="49530" y="50800"/>
                  </a:cubicBezTo>
                  <a:cubicBezTo>
                    <a:pt x="36830" y="50800"/>
                    <a:pt x="34290" y="53340"/>
                    <a:pt x="33020" y="69895"/>
                  </a:cubicBezTo>
                  <a:cubicBezTo>
                    <a:pt x="31750" y="99861"/>
                    <a:pt x="31750" y="129826"/>
                    <a:pt x="30480" y="159791"/>
                  </a:cubicBezTo>
                  <a:cubicBezTo>
                    <a:pt x="29210" y="209734"/>
                    <a:pt x="26670" y="258011"/>
                    <a:pt x="25400" y="307953"/>
                  </a:cubicBezTo>
                  <a:cubicBezTo>
                    <a:pt x="20320" y="361225"/>
                    <a:pt x="26670" y="1663052"/>
                    <a:pt x="29210" y="1716324"/>
                  </a:cubicBezTo>
                  <a:cubicBezTo>
                    <a:pt x="29210" y="1772925"/>
                    <a:pt x="29210" y="1831191"/>
                    <a:pt x="30480" y="1887792"/>
                  </a:cubicBezTo>
                  <a:cubicBezTo>
                    <a:pt x="30480" y="1929411"/>
                    <a:pt x="33020" y="1971029"/>
                    <a:pt x="33020" y="2012648"/>
                  </a:cubicBezTo>
                  <a:cubicBezTo>
                    <a:pt x="33020" y="2057596"/>
                    <a:pt x="33020" y="2102544"/>
                    <a:pt x="31750" y="2146738"/>
                  </a:cubicBezTo>
                  <a:cubicBezTo>
                    <a:pt x="31750" y="2150548"/>
                    <a:pt x="31750" y="2153088"/>
                    <a:pt x="31750" y="2156898"/>
                  </a:cubicBezTo>
                  <a:cubicBezTo>
                    <a:pt x="31750" y="2167058"/>
                    <a:pt x="35560" y="2170868"/>
                    <a:pt x="44450" y="2170868"/>
                  </a:cubicBezTo>
                  <a:cubicBezTo>
                    <a:pt x="139729" y="2170868"/>
                    <a:pt x="346095" y="2172138"/>
                    <a:pt x="537719" y="2172138"/>
                  </a:cubicBezTo>
                  <a:cubicBezTo>
                    <a:pt x="817786" y="2172138"/>
                    <a:pt x="1112594" y="2169598"/>
                    <a:pt x="1392661" y="2172138"/>
                  </a:cubicBezTo>
                  <a:cubicBezTo>
                    <a:pt x="1849612" y="2175948"/>
                    <a:pt x="2306564" y="2178488"/>
                    <a:pt x="2763515" y="2177218"/>
                  </a:cubicBezTo>
                  <a:cubicBezTo>
                    <a:pt x="3058323" y="2175948"/>
                    <a:pt x="3338390" y="2178488"/>
                    <a:pt x="3633197" y="2178488"/>
                  </a:cubicBezTo>
                  <a:cubicBezTo>
                    <a:pt x="4060668" y="2178488"/>
                    <a:pt x="4488138" y="2177218"/>
                    <a:pt x="4915609" y="2178488"/>
                  </a:cubicBezTo>
                  <a:cubicBezTo>
                    <a:pt x="5549445" y="2179758"/>
                    <a:pt x="12506900" y="2169598"/>
                    <a:pt x="13155475" y="2172138"/>
                  </a:cubicBezTo>
                  <a:cubicBezTo>
                    <a:pt x="13435544" y="2173408"/>
                    <a:pt x="13715609" y="2174678"/>
                    <a:pt x="13980937" y="2174678"/>
                  </a:cubicBezTo>
                  <a:cubicBezTo>
                    <a:pt x="14467369" y="2177218"/>
                    <a:pt x="14939060" y="2173408"/>
                    <a:pt x="15425493" y="2177218"/>
                  </a:cubicBezTo>
                  <a:cubicBezTo>
                    <a:pt x="15823483" y="2179758"/>
                    <a:pt x="16221471" y="2179758"/>
                    <a:pt x="16619462" y="2182298"/>
                  </a:cubicBezTo>
                  <a:cubicBezTo>
                    <a:pt x="17209078" y="2186108"/>
                    <a:pt x="17798693" y="2188648"/>
                    <a:pt x="18388306" y="2189918"/>
                  </a:cubicBezTo>
                  <a:cubicBezTo>
                    <a:pt x="18609412" y="2189918"/>
                    <a:pt x="18655344" y="2188648"/>
                    <a:pt x="18675664" y="2188648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65976" y="2029048"/>
            <a:ext cx="1865376" cy="932688"/>
            <a:chOff x="0" y="0"/>
            <a:chExt cx="812800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8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38547" y="330747"/>
            <a:ext cx="11891320" cy="909095"/>
          </a:xfrm>
          <a:prstGeom prst="rect">
            <a:avLst/>
          </a:prstGeom>
          <a:solidFill>
            <a:srgbClr val="AFE0E9"/>
          </a:solidFill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7552"/>
              </a:lnSpc>
              <a:spcBef>
                <a:spcPct val="0"/>
              </a:spcBef>
            </a:pPr>
            <a:r>
              <a:rPr lang="en-US" sz="4800" b="1" u="none" strike="noStrike" spc="1280" dirty="0">
                <a:solidFill>
                  <a:schemeClr val="accent1">
                    <a:lumMod val="75000"/>
                  </a:schemeClr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PRESENTACIÓN DEL DATASET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90543" y="1888069"/>
            <a:ext cx="13602502" cy="1269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7375" indent="-449263">
              <a:lnSpc>
                <a:spcPts val="3304"/>
              </a:lnSpc>
              <a:spcBef>
                <a:spcPct val="0"/>
              </a:spcBef>
            </a:pPr>
            <a:r>
              <a:rPr lang="en-US" sz="2800" b="1" spc="560" dirty="0">
                <a:solidFill>
                  <a:srgbClr val="2C251D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Dataset de:</a:t>
            </a:r>
          </a:p>
          <a:p>
            <a:pPr marL="587375" indent="-449263">
              <a:lnSpc>
                <a:spcPts val="330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 spc="560" dirty="0" err="1">
                <a:solidFill>
                  <a:srgbClr val="2C251D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más</a:t>
            </a:r>
            <a:r>
              <a:rPr lang="en-US" sz="2800" b="1" spc="560" dirty="0">
                <a:solidFill>
                  <a:srgbClr val="2C251D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 de 760 000 </a:t>
            </a:r>
            <a:r>
              <a:rPr lang="en-US" sz="2800" b="1" spc="560" dirty="0" err="1">
                <a:solidFill>
                  <a:srgbClr val="2C251D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edificios</a:t>
            </a:r>
            <a:r>
              <a:rPr lang="en-US" sz="2800" b="1" spc="560" dirty="0">
                <a:solidFill>
                  <a:srgbClr val="2C251D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 (</a:t>
            </a:r>
            <a:r>
              <a:rPr lang="en-US" sz="2800" b="1" spc="560" dirty="0" err="1">
                <a:solidFill>
                  <a:srgbClr val="2C251D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filas</a:t>
            </a:r>
            <a:r>
              <a:rPr lang="en-US" sz="2800" b="1" spc="560" dirty="0">
                <a:solidFill>
                  <a:srgbClr val="2C251D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) y </a:t>
            </a:r>
          </a:p>
          <a:p>
            <a:pPr marL="587375" indent="-449263">
              <a:lnSpc>
                <a:spcPts val="330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 spc="560" dirty="0" err="1">
                <a:solidFill>
                  <a:srgbClr val="2C251D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más</a:t>
            </a:r>
            <a:r>
              <a:rPr lang="en-US" sz="2800" b="1" spc="560" dirty="0">
                <a:solidFill>
                  <a:srgbClr val="2C251D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 de 20 </a:t>
            </a:r>
            <a:r>
              <a:rPr lang="en-US" sz="2800" b="1" spc="560" dirty="0" err="1">
                <a:solidFill>
                  <a:srgbClr val="2C251D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características</a:t>
            </a:r>
            <a:r>
              <a:rPr lang="en-US" sz="2800" b="1" spc="560" dirty="0">
                <a:solidFill>
                  <a:srgbClr val="2C251D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800" b="1" spc="560" dirty="0" err="1">
                <a:solidFill>
                  <a:srgbClr val="2C251D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propias</a:t>
            </a:r>
            <a:r>
              <a:rPr lang="en-US" sz="2800" b="1" spc="560" dirty="0">
                <a:solidFill>
                  <a:srgbClr val="2C251D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 de </a:t>
            </a:r>
            <a:r>
              <a:rPr lang="en-US" sz="2800" b="1" spc="560" dirty="0" err="1">
                <a:solidFill>
                  <a:srgbClr val="2C251D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cada</a:t>
            </a:r>
            <a:r>
              <a:rPr lang="en-US" sz="2800" b="1" spc="560" dirty="0">
                <a:solidFill>
                  <a:srgbClr val="2C251D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800" b="1" spc="560" dirty="0" err="1">
                <a:solidFill>
                  <a:srgbClr val="2C251D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edificio</a:t>
            </a:r>
            <a:r>
              <a:rPr lang="en-US" sz="2800" b="1" spc="560" dirty="0">
                <a:solidFill>
                  <a:srgbClr val="2C251D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 (</a:t>
            </a:r>
            <a:r>
              <a:rPr lang="en-US" sz="2800" b="1" spc="560" dirty="0" err="1">
                <a:solidFill>
                  <a:srgbClr val="2C251D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columnas</a:t>
            </a:r>
            <a:r>
              <a:rPr lang="en-US" sz="2800" b="1" spc="560" dirty="0">
                <a:solidFill>
                  <a:srgbClr val="2C251D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)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658440" y="6375160"/>
            <a:ext cx="17132637" cy="2539158"/>
            <a:chOff x="-3810" y="0"/>
            <a:chExt cx="23515992" cy="4912718"/>
          </a:xfrm>
        </p:grpSpPr>
        <p:sp>
          <p:nvSpPr>
            <p:cNvPr id="16" name="Freeform 16"/>
            <p:cNvSpPr/>
            <p:nvPr/>
          </p:nvSpPr>
          <p:spPr>
            <a:xfrm>
              <a:off x="10160" y="914803"/>
              <a:ext cx="23486783" cy="3987756"/>
            </a:xfrm>
            <a:custGeom>
              <a:avLst/>
              <a:gdLst/>
              <a:ahLst/>
              <a:cxnLst/>
              <a:rect l="l" t="t" r="r" b="b"/>
              <a:pathLst>
                <a:path w="23486783" h="4886049">
                  <a:moveTo>
                    <a:pt x="23486783" y="4886049"/>
                  </a:moveTo>
                  <a:lnTo>
                    <a:pt x="0" y="4878428"/>
                  </a:lnTo>
                  <a:lnTo>
                    <a:pt x="0" y="1707836"/>
                  </a:lnTo>
                  <a:lnTo>
                    <a:pt x="17780" y="19050"/>
                  </a:lnTo>
                  <a:lnTo>
                    <a:pt x="11710918" y="0"/>
                  </a:lnTo>
                  <a:lnTo>
                    <a:pt x="23467733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-3810" y="0"/>
              <a:ext cx="23515992" cy="4912718"/>
            </a:xfrm>
            <a:custGeom>
              <a:avLst/>
              <a:gdLst/>
              <a:ahLst/>
              <a:cxnLst/>
              <a:rect l="l" t="t" r="r" b="b"/>
              <a:pathLst>
                <a:path w="23515992" h="4912718">
                  <a:moveTo>
                    <a:pt x="23481703" y="21590"/>
                  </a:moveTo>
                  <a:cubicBezTo>
                    <a:pt x="23482972" y="34290"/>
                    <a:pt x="23482972" y="44450"/>
                    <a:pt x="23484242" y="54610"/>
                  </a:cubicBezTo>
                  <a:cubicBezTo>
                    <a:pt x="23486783" y="138405"/>
                    <a:pt x="23488053" y="245667"/>
                    <a:pt x="23490592" y="349098"/>
                  </a:cubicBezTo>
                  <a:cubicBezTo>
                    <a:pt x="23490592" y="498498"/>
                    <a:pt x="23503292" y="3444364"/>
                    <a:pt x="23509642" y="3593764"/>
                  </a:cubicBezTo>
                  <a:cubicBezTo>
                    <a:pt x="23515992" y="3819780"/>
                    <a:pt x="23512183" y="4049626"/>
                    <a:pt x="23512183" y="4275642"/>
                  </a:cubicBezTo>
                  <a:cubicBezTo>
                    <a:pt x="23512183" y="4474842"/>
                    <a:pt x="23513453" y="4658719"/>
                    <a:pt x="23514722" y="4851758"/>
                  </a:cubicBezTo>
                  <a:cubicBezTo>
                    <a:pt x="23514722" y="4873348"/>
                    <a:pt x="23514722" y="4887318"/>
                    <a:pt x="23514722" y="4911448"/>
                  </a:cubicBezTo>
                  <a:cubicBezTo>
                    <a:pt x="23491863" y="4911448"/>
                    <a:pt x="23471542" y="4912718"/>
                    <a:pt x="23380510" y="4911448"/>
                  </a:cubicBezTo>
                  <a:cubicBezTo>
                    <a:pt x="22174114" y="4906368"/>
                    <a:pt x="20949161" y="4912718"/>
                    <a:pt x="19742766" y="4907638"/>
                  </a:cubicBezTo>
                  <a:cubicBezTo>
                    <a:pt x="19018930" y="4903828"/>
                    <a:pt x="18313655" y="4906368"/>
                    <a:pt x="17589817" y="4903828"/>
                  </a:cubicBezTo>
                  <a:cubicBezTo>
                    <a:pt x="17255738" y="4902558"/>
                    <a:pt x="16921661" y="4901288"/>
                    <a:pt x="16587582" y="4900018"/>
                  </a:cubicBezTo>
                  <a:cubicBezTo>
                    <a:pt x="16383424" y="4900018"/>
                    <a:pt x="16197825" y="4901288"/>
                    <a:pt x="15993665" y="4901288"/>
                  </a:cubicBezTo>
                  <a:cubicBezTo>
                    <a:pt x="15473988" y="4900018"/>
                    <a:pt x="14044874" y="4901288"/>
                    <a:pt x="13525199" y="4900018"/>
                  </a:cubicBezTo>
                  <a:cubicBezTo>
                    <a:pt x="13154000" y="4898748"/>
                    <a:pt x="5730037" y="4907638"/>
                    <a:pt x="5358839" y="4906368"/>
                  </a:cubicBezTo>
                  <a:cubicBezTo>
                    <a:pt x="5266039" y="4906368"/>
                    <a:pt x="5154679" y="4907638"/>
                    <a:pt x="5061880" y="4907638"/>
                  </a:cubicBezTo>
                  <a:cubicBezTo>
                    <a:pt x="4839161" y="4907638"/>
                    <a:pt x="4635002" y="4908908"/>
                    <a:pt x="4412283" y="4908908"/>
                  </a:cubicBezTo>
                  <a:cubicBezTo>
                    <a:pt x="3855486" y="4908908"/>
                    <a:pt x="3317248" y="4907638"/>
                    <a:pt x="2760452" y="4906368"/>
                  </a:cubicBezTo>
                  <a:cubicBezTo>
                    <a:pt x="2426373" y="4905098"/>
                    <a:pt x="2092295" y="4903828"/>
                    <a:pt x="1776776" y="4902558"/>
                  </a:cubicBezTo>
                  <a:cubicBezTo>
                    <a:pt x="1182859" y="4901288"/>
                    <a:pt x="588942" y="4900018"/>
                    <a:pt x="48260" y="4900018"/>
                  </a:cubicBezTo>
                  <a:cubicBezTo>
                    <a:pt x="38100" y="4900018"/>
                    <a:pt x="29210" y="4900018"/>
                    <a:pt x="19050" y="4898748"/>
                  </a:cubicBezTo>
                  <a:cubicBezTo>
                    <a:pt x="10160" y="4897478"/>
                    <a:pt x="5080" y="4891128"/>
                    <a:pt x="7620" y="4882238"/>
                  </a:cubicBezTo>
                  <a:cubicBezTo>
                    <a:pt x="16510" y="4850258"/>
                    <a:pt x="12700" y="4754489"/>
                    <a:pt x="11430" y="4654888"/>
                  </a:cubicBezTo>
                  <a:cubicBezTo>
                    <a:pt x="10160" y="4451857"/>
                    <a:pt x="6350" y="4252657"/>
                    <a:pt x="7620" y="4049626"/>
                  </a:cubicBezTo>
                  <a:cubicBezTo>
                    <a:pt x="5080" y="3796795"/>
                    <a:pt x="0" y="667052"/>
                    <a:pt x="7620" y="410390"/>
                  </a:cubicBezTo>
                  <a:cubicBezTo>
                    <a:pt x="8890" y="360590"/>
                    <a:pt x="7620" y="306959"/>
                    <a:pt x="8890" y="257159"/>
                  </a:cubicBezTo>
                  <a:cubicBezTo>
                    <a:pt x="10160" y="176713"/>
                    <a:pt x="12700" y="8860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124945" y="30480"/>
                    <a:pt x="421903" y="29210"/>
                  </a:cubicBezTo>
                  <a:cubicBezTo>
                    <a:pt x="923021" y="25400"/>
                    <a:pt x="1424138" y="22860"/>
                    <a:pt x="1943816" y="20320"/>
                  </a:cubicBezTo>
                  <a:cubicBezTo>
                    <a:pt x="2296454" y="17780"/>
                    <a:pt x="2649092" y="16510"/>
                    <a:pt x="2983171" y="13970"/>
                  </a:cubicBezTo>
                  <a:cubicBezTo>
                    <a:pt x="3317249" y="11430"/>
                    <a:pt x="3669887" y="8890"/>
                    <a:pt x="4003965" y="8890"/>
                  </a:cubicBezTo>
                  <a:cubicBezTo>
                    <a:pt x="4375164" y="7620"/>
                    <a:pt x="4746362" y="10160"/>
                    <a:pt x="5117560" y="8890"/>
                  </a:cubicBezTo>
                  <a:cubicBezTo>
                    <a:pt x="5581558" y="8890"/>
                    <a:pt x="13989195" y="6350"/>
                    <a:pt x="14453193" y="5080"/>
                  </a:cubicBezTo>
                  <a:cubicBezTo>
                    <a:pt x="14898631" y="3810"/>
                    <a:pt x="15344069" y="2540"/>
                    <a:pt x="15808067" y="2540"/>
                  </a:cubicBezTo>
                  <a:cubicBezTo>
                    <a:pt x="16569022" y="1270"/>
                    <a:pt x="17311419" y="0"/>
                    <a:pt x="18072375" y="0"/>
                  </a:cubicBezTo>
                  <a:cubicBezTo>
                    <a:pt x="18387894" y="0"/>
                    <a:pt x="18721971" y="2540"/>
                    <a:pt x="19037490" y="2540"/>
                  </a:cubicBezTo>
                  <a:cubicBezTo>
                    <a:pt x="19909806" y="3810"/>
                    <a:pt x="20800682" y="5080"/>
                    <a:pt x="21672997" y="7620"/>
                  </a:cubicBezTo>
                  <a:cubicBezTo>
                    <a:pt x="22136995" y="8890"/>
                    <a:pt x="22600993" y="12700"/>
                    <a:pt x="23064990" y="16510"/>
                  </a:cubicBezTo>
                  <a:cubicBezTo>
                    <a:pt x="23176349" y="16510"/>
                    <a:pt x="23287710" y="16510"/>
                    <a:pt x="23380510" y="16510"/>
                  </a:cubicBezTo>
                  <a:cubicBezTo>
                    <a:pt x="23462653" y="17780"/>
                    <a:pt x="23471542" y="20320"/>
                    <a:pt x="23481703" y="21590"/>
                  </a:cubicBezTo>
                  <a:close/>
                  <a:moveTo>
                    <a:pt x="23491863" y="4894938"/>
                  </a:moveTo>
                  <a:cubicBezTo>
                    <a:pt x="23493133" y="4878428"/>
                    <a:pt x="23494403" y="4865728"/>
                    <a:pt x="23494403" y="4853028"/>
                  </a:cubicBezTo>
                  <a:cubicBezTo>
                    <a:pt x="23493133" y="4639565"/>
                    <a:pt x="23491863" y="4436535"/>
                    <a:pt x="23491863" y="4218180"/>
                  </a:cubicBezTo>
                  <a:cubicBezTo>
                    <a:pt x="23491863" y="4118580"/>
                    <a:pt x="23494403" y="4018980"/>
                    <a:pt x="23493133" y="3919380"/>
                  </a:cubicBezTo>
                  <a:cubicBezTo>
                    <a:pt x="23493133" y="3827441"/>
                    <a:pt x="23491863" y="3731672"/>
                    <a:pt x="23490592" y="3639733"/>
                  </a:cubicBezTo>
                  <a:cubicBezTo>
                    <a:pt x="23485513" y="3497995"/>
                    <a:pt x="23474083" y="563621"/>
                    <a:pt x="23474083" y="421883"/>
                  </a:cubicBezTo>
                  <a:cubicBezTo>
                    <a:pt x="23471542" y="303129"/>
                    <a:pt x="23469003" y="180544"/>
                    <a:pt x="23466463" y="63500"/>
                  </a:cubicBezTo>
                  <a:cubicBezTo>
                    <a:pt x="23465192" y="44450"/>
                    <a:pt x="23463922" y="43180"/>
                    <a:pt x="23324830" y="41910"/>
                  </a:cubicBezTo>
                  <a:cubicBezTo>
                    <a:pt x="23269150" y="41910"/>
                    <a:pt x="23232029" y="41910"/>
                    <a:pt x="23176349" y="40640"/>
                  </a:cubicBezTo>
                  <a:cubicBezTo>
                    <a:pt x="22712354" y="36830"/>
                    <a:pt x="22229794" y="31750"/>
                    <a:pt x="21765796" y="30480"/>
                  </a:cubicBezTo>
                  <a:cubicBezTo>
                    <a:pt x="20633642" y="26670"/>
                    <a:pt x="19482930" y="25400"/>
                    <a:pt x="18350775" y="22860"/>
                  </a:cubicBezTo>
                  <a:cubicBezTo>
                    <a:pt x="18183736" y="22860"/>
                    <a:pt x="17998136" y="22860"/>
                    <a:pt x="17831097" y="22860"/>
                  </a:cubicBezTo>
                  <a:cubicBezTo>
                    <a:pt x="17552699" y="22860"/>
                    <a:pt x="17274300" y="22860"/>
                    <a:pt x="17014462" y="22860"/>
                  </a:cubicBezTo>
                  <a:cubicBezTo>
                    <a:pt x="16420544" y="22860"/>
                    <a:pt x="15826627" y="22860"/>
                    <a:pt x="15251270" y="24130"/>
                  </a:cubicBezTo>
                  <a:cubicBezTo>
                    <a:pt x="14750152" y="25400"/>
                    <a:pt x="6305394" y="29210"/>
                    <a:pt x="5804276" y="29210"/>
                  </a:cubicBezTo>
                  <a:cubicBezTo>
                    <a:pt x="4987641" y="29210"/>
                    <a:pt x="4171005" y="26670"/>
                    <a:pt x="3354369" y="33020"/>
                  </a:cubicBezTo>
                  <a:cubicBezTo>
                    <a:pt x="2927491" y="36830"/>
                    <a:pt x="2519173" y="36830"/>
                    <a:pt x="2110855" y="38100"/>
                  </a:cubicBezTo>
                  <a:cubicBezTo>
                    <a:pt x="1405578" y="41910"/>
                    <a:pt x="700302" y="45720"/>
                    <a:pt x="49530" y="50800"/>
                  </a:cubicBezTo>
                  <a:cubicBezTo>
                    <a:pt x="36830" y="50800"/>
                    <a:pt x="34290" y="53340"/>
                    <a:pt x="33020" y="77113"/>
                  </a:cubicBezTo>
                  <a:cubicBezTo>
                    <a:pt x="31750" y="146067"/>
                    <a:pt x="31750" y="215021"/>
                    <a:pt x="30480" y="283975"/>
                  </a:cubicBezTo>
                  <a:cubicBezTo>
                    <a:pt x="29210" y="398898"/>
                    <a:pt x="26670" y="509991"/>
                    <a:pt x="25400" y="624914"/>
                  </a:cubicBezTo>
                  <a:cubicBezTo>
                    <a:pt x="20320" y="747499"/>
                    <a:pt x="26670" y="3743164"/>
                    <a:pt x="29210" y="3865749"/>
                  </a:cubicBezTo>
                  <a:cubicBezTo>
                    <a:pt x="29210" y="3995995"/>
                    <a:pt x="29210" y="4130072"/>
                    <a:pt x="30480" y="4260319"/>
                  </a:cubicBezTo>
                  <a:cubicBezTo>
                    <a:pt x="30480" y="4356088"/>
                    <a:pt x="33020" y="4451857"/>
                    <a:pt x="33020" y="4547627"/>
                  </a:cubicBezTo>
                  <a:cubicBezTo>
                    <a:pt x="33020" y="4651058"/>
                    <a:pt x="33020" y="4754489"/>
                    <a:pt x="31750" y="4853028"/>
                  </a:cubicBezTo>
                  <a:cubicBezTo>
                    <a:pt x="31750" y="4856838"/>
                    <a:pt x="31750" y="4859378"/>
                    <a:pt x="31750" y="4863188"/>
                  </a:cubicBezTo>
                  <a:cubicBezTo>
                    <a:pt x="31750" y="4873348"/>
                    <a:pt x="35560" y="4877159"/>
                    <a:pt x="44450" y="4877159"/>
                  </a:cubicBezTo>
                  <a:cubicBezTo>
                    <a:pt x="162065" y="4877159"/>
                    <a:pt x="421903" y="4878428"/>
                    <a:pt x="663182" y="4878428"/>
                  </a:cubicBezTo>
                  <a:cubicBezTo>
                    <a:pt x="1015820" y="4878428"/>
                    <a:pt x="1387018" y="4875888"/>
                    <a:pt x="1739657" y="4878428"/>
                  </a:cubicBezTo>
                  <a:cubicBezTo>
                    <a:pt x="2315014" y="4882238"/>
                    <a:pt x="2890371" y="4884778"/>
                    <a:pt x="3465728" y="4883509"/>
                  </a:cubicBezTo>
                  <a:cubicBezTo>
                    <a:pt x="3836926" y="4882238"/>
                    <a:pt x="4189565" y="4884778"/>
                    <a:pt x="4560763" y="4884778"/>
                  </a:cubicBezTo>
                  <a:cubicBezTo>
                    <a:pt x="5099000" y="4884778"/>
                    <a:pt x="5637237" y="4883509"/>
                    <a:pt x="6175475" y="4884778"/>
                  </a:cubicBezTo>
                  <a:cubicBezTo>
                    <a:pt x="6973550" y="4886048"/>
                    <a:pt x="15733827" y="4875888"/>
                    <a:pt x="16550464" y="4878428"/>
                  </a:cubicBezTo>
                  <a:cubicBezTo>
                    <a:pt x="16903103" y="4879698"/>
                    <a:pt x="17255738" y="4880968"/>
                    <a:pt x="17589817" y="4880968"/>
                  </a:cubicBezTo>
                  <a:cubicBezTo>
                    <a:pt x="18202296" y="4883509"/>
                    <a:pt x="18796212" y="4879698"/>
                    <a:pt x="19408689" y="4883509"/>
                  </a:cubicBezTo>
                  <a:cubicBezTo>
                    <a:pt x="19909806" y="4886048"/>
                    <a:pt x="20410923" y="4886048"/>
                    <a:pt x="20912041" y="4888588"/>
                  </a:cubicBezTo>
                  <a:cubicBezTo>
                    <a:pt x="21654437" y="4892398"/>
                    <a:pt x="22396834" y="4894938"/>
                    <a:pt x="23139230" y="4896209"/>
                  </a:cubicBezTo>
                  <a:cubicBezTo>
                    <a:pt x="23417629" y="4896209"/>
                    <a:pt x="23471542" y="4894938"/>
                    <a:pt x="23491863" y="4894938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71130" y="6555898"/>
            <a:ext cx="16695023" cy="253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71" lvl="1" algn="ctr">
              <a:lnSpc>
                <a:spcPts val="3304"/>
              </a:lnSpc>
            </a:pPr>
            <a:r>
              <a:rPr lang="en-US" sz="2000" b="1" spc="640" dirty="0">
                <a:solidFill>
                  <a:srgbClr val="000000"/>
                </a:solidFill>
                <a:latin typeface="Abadi MT Condensed Light" panose="020B0306030101010103" pitchFamily="34" charset="77"/>
                <a:ea typeface="อีฟดอวอิ้ง Bold Italics"/>
                <a:cs typeface="อีฟดอวอิ้ง Bold Italics"/>
                <a:sym typeface="อีฟดอวอิ้ง Bold Italics"/>
              </a:rPr>
              <a:t>OTRAS COLUMNAS DEL DATASET</a:t>
            </a:r>
            <a:endParaRPr lang="en-US" sz="2000" b="1" u="sng" spc="560" dirty="0">
              <a:solidFill>
                <a:srgbClr val="2C251D"/>
              </a:solidFill>
              <a:latin typeface="Abadi MT Condensed Light" panose="020B0306030101010103" pitchFamily="34" charset="77"/>
              <a:ea typeface="อีฟดอวอิ้ง Bold"/>
              <a:cs typeface="อีฟดอวอิ้ง Bold"/>
              <a:sym typeface="อีฟดอวอิ้ง Bold"/>
            </a:endParaRPr>
          </a:p>
          <a:p>
            <a:pPr marL="604541" lvl="1" indent="-302270" algn="l">
              <a:lnSpc>
                <a:spcPts val="3304"/>
              </a:lnSpc>
              <a:buAutoNum type="arabicPeriod"/>
            </a:pPr>
            <a:r>
              <a:rPr lang="en-US" sz="2000" b="1" u="sng" spc="560" dirty="0" err="1">
                <a:solidFill>
                  <a:srgbClr val="2C251D"/>
                </a:solidFill>
                <a:latin typeface="Abadi MT Condensed Light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building_id</a:t>
            </a:r>
            <a:r>
              <a:rPr lang="en-US" sz="2000" b="1" spc="560" dirty="0">
                <a:solidFill>
                  <a:srgbClr val="2C251D"/>
                </a:solidFill>
                <a:latin typeface="Abadi MT Condensed Light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: </a:t>
            </a:r>
            <a:r>
              <a:rPr lang="en-US" sz="2000" spc="560" dirty="0">
                <a:solidFill>
                  <a:srgbClr val="2C251D"/>
                </a:solidFill>
                <a:latin typeface="Abadi MT Condensed Light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Un </a:t>
            </a:r>
            <a:r>
              <a:rPr lang="en-US" sz="2000" spc="560" dirty="0" err="1">
                <a:solidFill>
                  <a:srgbClr val="2C251D"/>
                </a:solidFill>
                <a:latin typeface="Abadi MT Condensed Light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identificador</a:t>
            </a:r>
            <a:r>
              <a:rPr lang="en-US" sz="2000" spc="560" dirty="0">
                <a:solidFill>
                  <a:srgbClr val="2C251D"/>
                </a:solidFill>
                <a:latin typeface="Abadi MT Condensed Light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2000" spc="560" dirty="0" err="1">
                <a:solidFill>
                  <a:srgbClr val="2C251D"/>
                </a:solidFill>
                <a:latin typeface="Abadi MT Condensed Light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único</a:t>
            </a:r>
            <a:r>
              <a:rPr lang="en-US" sz="2000" spc="560" dirty="0">
                <a:solidFill>
                  <a:srgbClr val="2C251D"/>
                </a:solidFill>
                <a:latin typeface="Abadi MT Condensed Light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 a </a:t>
            </a:r>
            <a:r>
              <a:rPr lang="en-US" sz="2000" spc="560" dirty="0" err="1">
                <a:solidFill>
                  <a:srgbClr val="2C251D"/>
                </a:solidFill>
                <a:latin typeface="Abadi MT Condensed Light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cada</a:t>
            </a:r>
            <a:r>
              <a:rPr lang="en-US" sz="2000" spc="560" dirty="0">
                <a:solidFill>
                  <a:srgbClr val="2C251D"/>
                </a:solidFill>
                <a:latin typeface="Abadi MT Condensed Light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2000" spc="560" dirty="0" err="1">
                <a:solidFill>
                  <a:srgbClr val="2C251D"/>
                </a:solidFill>
                <a:latin typeface="Abadi MT Condensed Light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edificio</a:t>
            </a:r>
            <a:r>
              <a:rPr lang="en-US" sz="2000" spc="560" dirty="0">
                <a:solidFill>
                  <a:srgbClr val="2C251D"/>
                </a:solidFill>
                <a:latin typeface="Abadi MT Condensed Light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 del dataset.</a:t>
            </a:r>
          </a:p>
          <a:p>
            <a:pPr marL="604541" lvl="1" indent="-302270" algn="l">
              <a:lnSpc>
                <a:spcPts val="3304"/>
              </a:lnSpc>
              <a:buAutoNum type="arabicPeriod"/>
            </a:pPr>
            <a:r>
              <a:rPr lang="en-US" sz="2000" b="1" u="sng" spc="560" dirty="0" err="1">
                <a:solidFill>
                  <a:srgbClr val="2C251D"/>
                </a:solidFill>
                <a:latin typeface="Abadi MT Condensed Light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age_building</a:t>
            </a:r>
            <a:r>
              <a:rPr lang="en-US" sz="2000" b="1" spc="560" dirty="0">
                <a:solidFill>
                  <a:srgbClr val="2C251D"/>
                </a:solidFill>
                <a:latin typeface="Abadi MT Condensed Light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:</a:t>
            </a:r>
            <a:r>
              <a:rPr lang="en-US" sz="2000" spc="560" dirty="0">
                <a:solidFill>
                  <a:srgbClr val="2C251D"/>
                </a:solidFill>
                <a:latin typeface="Abadi MT Condensed Light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 La </a:t>
            </a:r>
            <a:r>
              <a:rPr lang="en-US" sz="2000" spc="560" dirty="0" err="1">
                <a:solidFill>
                  <a:srgbClr val="2C251D"/>
                </a:solidFill>
                <a:latin typeface="Abadi MT Condensed Light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edad</a:t>
            </a:r>
            <a:r>
              <a:rPr lang="en-US" sz="2000" spc="560" dirty="0">
                <a:solidFill>
                  <a:srgbClr val="2C251D"/>
                </a:solidFill>
                <a:latin typeface="Abadi MT Condensed Light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 del </a:t>
            </a:r>
            <a:r>
              <a:rPr lang="en-US" sz="2000" spc="560" dirty="0" err="1">
                <a:solidFill>
                  <a:srgbClr val="2C251D"/>
                </a:solidFill>
                <a:latin typeface="Abadi MT Condensed Light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edificio</a:t>
            </a:r>
            <a:r>
              <a:rPr lang="en-US" sz="2000" spc="560" dirty="0">
                <a:solidFill>
                  <a:srgbClr val="2C251D"/>
                </a:solidFill>
                <a:latin typeface="Abadi MT Condensed Light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 (</a:t>
            </a:r>
            <a:r>
              <a:rPr lang="en-US" sz="2000" spc="560" dirty="0" err="1">
                <a:solidFill>
                  <a:srgbClr val="2C251D"/>
                </a:solidFill>
                <a:latin typeface="Abadi MT Condensed Light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en</a:t>
            </a:r>
            <a:r>
              <a:rPr lang="en-US" sz="2000" spc="560" dirty="0">
                <a:solidFill>
                  <a:srgbClr val="2C251D"/>
                </a:solidFill>
                <a:latin typeface="Abadi MT Condensed Light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2000" spc="560" dirty="0" err="1">
                <a:solidFill>
                  <a:srgbClr val="2C251D"/>
                </a:solidFill>
                <a:latin typeface="Abadi MT Condensed Light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años</a:t>
            </a:r>
            <a:r>
              <a:rPr lang="en-US" sz="2000" spc="560" dirty="0">
                <a:solidFill>
                  <a:srgbClr val="2C251D"/>
                </a:solidFill>
                <a:latin typeface="Abadi MT Condensed Light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) </a:t>
            </a:r>
            <a:r>
              <a:rPr lang="en-US" sz="2000" spc="560" dirty="0" err="1">
                <a:solidFill>
                  <a:srgbClr val="2C251D"/>
                </a:solidFill>
                <a:latin typeface="Abadi MT Condensed Light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en</a:t>
            </a:r>
            <a:r>
              <a:rPr lang="en-US" sz="2000" spc="560" dirty="0">
                <a:solidFill>
                  <a:srgbClr val="2C251D"/>
                </a:solidFill>
                <a:latin typeface="Abadi MT Condensed Light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2000" spc="560" dirty="0" err="1">
                <a:solidFill>
                  <a:srgbClr val="2C251D"/>
                </a:solidFill>
                <a:latin typeface="Abadi MT Condensed Light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el</a:t>
            </a:r>
            <a:r>
              <a:rPr lang="en-US" sz="2000" spc="560" dirty="0">
                <a:solidFill>
                  <a:srgbClr val="2C251D"/>
                </a:solidFill>
                <a:latin typeface="Abadi MT Condensed Light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2000" spc="560" dirty="0" err="1">
                <a:solidFill>
                  <a:srgbClr val="2C251D"/>
                </a:solidFill>
                <a:latin typeface="Abadi MT Condensed Light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momento</a:t>
            </a:r>
            <a:r>
              <a:rPr lang="en-US" sz="2000" spc="560" dirty="0">
                <a:solidFill>
                  <a:srgbClr val="2C251D"/>
                </a:solidFill>
                <a:latin typeface="Abadi MT Condensed Light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 del </a:t>
            </a:r>
            <a:r>
              <a:rPr lang="en-US" sz="2000" spc="560" dirty="0" err="1">
                <a:solidFill>
                  <a:srgbClr val="2C251D"/>
                </a:solidFill>
                <a:latin typeface="Abadi MT Condensed Light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terremoto</a:t>
            </a:r>
            <a:r>
              <a:rPr lang="en-US" sz="2000" spc="560" dirty="0">
                <a:solidFill>
                  <a:srgbClr val="2C251D"/>
                </a:solidFill>
                <a:latin typeface="Abadi MT Condensed Light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.</a:t>
            </a:r>
          </a:p>
          <a:p>
            <a:pPr marL="604541" lvl="1" indent="-302270" algn="l">
              <a:lnSpc>
                <a:spcPts val="3304"/>
              </a:lnSpc>
              <a:buAutoNum type="arabicPeriod"/>
            </a:pPr>
            <a:r>
              <a:rPr lang="en-US" sz="2000" b="1" u="sng" spc="560" dirty="0" err="1">
                <a:solidFill>
                  <a:srgbClr val="2C251D"/>
                </a:solidFill>
                <a:latin typeface="Abadi MT Condensed Light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land_surface_condition</a:t>
            </a:r>
            <a:r>
              <a:rPr lang="en-US" sz="2000" b="1" spc="560" dirty="0">
                <a:solidFill>
                  <a:srgbClr val="2C251D"/>
                </a:solidFill>
                <a:latin typeface="Abadi MT Condensed Light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:</a:t>
            </a:r>
            <a:r>
              <a:rPr lang="en-US" sz="2000" spc="560" dirty="0">
                <a:solidFill>
                  <a:srgbClr val="2C251D"/>
                </a:solidFill>
                <a:latin typeface="Abadi MT Condensed Light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 El </a:t>
            </a:r>
            <a:r>
              <a:rPr lang="en-US" sz="2000" spc="560" dirty="0" err="1">
                <a:solidFill>
                  <a:srgbClr val="2C251D"/>
                </a:solidFill>
                <a:latin typeface="Abadi MT Condensed Light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estado</a:t>
            </a:r>
            <a:r>
              <a:rPr lang="en-US" sz="2000" spc="560" dirty="0">
                <a:solidFill>
                  <a:srgbClr val="2C251D"/>
                </a:solidFill>
                <a:latin typeface="Abadi MT Condensed Light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 de la </a:t>
            </a:r>
            <a:r>
              <a:rPr lang="en-US" sz="2000" spc="560" dirty="0" err="1">
                <a:solidFill>
                  <a:srgbClr val="2C251D"/>
                </a:solidFill>
                <a:latin typeface="Abadi MT Condensed Light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superficie</a:t>
            </a:r>
            <a:r>
              <a:rPr lang="en-US" sz="2000" spc="560" dirty="0">
                <a:solidFill>
                  <a:srgbClr val="2C251D"/>
                </a:solidFill>
                <a:latin typeface="Abadi MT Condensed Light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 del </a:t>
            </a:r>
            <a:r>
              <a:rPr lang="en-US" sz="2000" spc="560" dirty="0" err="1">
                <a:solidFill>
                  <a:srgbClr val="2C251D"/>
                </a:solidFill>
                <a:latin typeface="Abadi MT Condensed Light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terreno</a:t>
            </a:r>
            <a:r>
              <a:rPr lang="en-US" sz="2000" spc="560" dirty="0">
                <a:solidFill>
                  <a:srgbClr val="2C251D"/>
                </a:solidFill>
                <a:latin typeface="Abadi MT Condensed Light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2000" spc="560" dirty="0" err="1">
                <a:solidFill>
                  <a:srgbClr val="2C251D"/>
                </a:solidFill>
                <a:latin typeface="Abadi MT Condensed Light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donde</a:t>
            </a:r>
            <a:r>
              <a:rPr lang="en-US" sz="2000" spc="560" dirty="0">
                <a:solidFill>
                  <a:srgbClr val="2C251D"/>
                </a:solidFill>
                <a:latin typeface="Abadi MT Condensed Light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 se </a:t>
            </a:r>
            <a:r>
              <a:rPr lang="en-US" sz="2000" spc="560" dirty="0" err="1">
                <a:solidFill>
                  <a:srgbClr val="2C251D"/>
                </a:solidFill>
                <a:latin typeface="Abadi MT Condensed Light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encuentra</a:t>
            </a:r>
            <a:r>
              <a:rPr lang="en-US" sz="2000" spc="560" dirty="0">
                <a:solidFill>
                  <a:srgbClr val="2C251D"/>
                </a:solidFill>
                <a:latin typeface="Abadi MT Condensed Light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2000" spc="560" dirty="0" err="1">
                <a:solidFill>
                  <a:srgbClr val="2C251D"/>
                </a:solidFill>
                <a:latin typeface="Abadi MT Condensed Light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el</a:t>
            </a:r>
            <a:r>
              <a:rPr lang="en-US" sz="2000" spc="560" dirty="0">
                <a:solidFill>
                  <a:srgbClr val="2C251D"/>
                </a:solidFill>
                <a:latin typeface="Abadi MT Condensed Light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2000" spc="560" dirty="0" err="1">
                <a:solidFill>
                  <a:srgbClr val="2C251D"/>
                </a:solidFill>
                <a:latin typeface="Abadi MT Condensed Light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edificio</a:t>
            </a:r>
            <a:r>
              <a:rPr lang="en-US" sz="2000" spc="560" dirty="0">
                <a:solidFill>
                  <a:srgbClr val="2C251D"/>
                </a:solidFill>
                <a:latin typeface="Abadi MT Condensed Light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 ("Llano," "</a:t>
            </a:r>
            <a:r>
              <a:rPr lang="en-US" sz="2000" spc="560" dirty="0" err="1">
                <a:solidFill>
                  <a:srgbClr val="2C251D"/>
                </a:solidFill>
                <a:latin typeface="Abadi MT Condensed Light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Pendiente</a:t>
            </a:r>
            <a:r>
              <a:rPr lang="en-US" sz="2000" spc="560" dirty="0">
                <a:solidFill>
                  <a:srgbClr val="2C251D"/>
                </a:solidFill>
                <a:latin typeface="Abadi MT Condensed Light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2000" spc="560" dirty="0" err="1">
                <a:solidFill>
                  <a:srgbClr val="2C251D"/>
                </a:solidFill>
                <a:latin typeface="Abadi MT Condensed Light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moderada</a:t>
            </a:r>
            <a:r>
              <a:rPr lang="en-US" sz="2000" spc="560" dirty="0">
                <a:solidFill>
                  <a:srgbClr val="2C251D"/>
                </a:solidFill>
                <a:latin typeface="Abadi MT Condensed Light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," "</a:t>
            </a:r>
            <a:r>
              <a:rPr lang="en-US" sz="2000" spc="560" dirty="0" err="1">
                <a:solidFill>
                  <a:srgbClr val="2C251D"/>
                </a:solidFill>
                <a:latin typeface="Abadi MT Condensed Light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Pendiente</a:t>
            </a:r>
            <a:r>
              <a:rPr lang="en-US" sz="2000" spc="560" dirty="0">
                <a:solidFill>
                  <a:srgbClr val="2C251D"/>
                </a:solidFill>
                <a:latin typeface="Abadi MT Condensed Light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2000" spc="560" dirty="0" err="1">
                <a:solidFill>
                  <a:srgbClr val="2C251D"/>
                </a:solidFill>
                <a:latin typeface="Abadi MT Condensed Light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pronunciada</a:t>
            </a:r>
            <a:r>
              <a:rPr lang="en-US" sz="2000" spc="560" dirty="0">
                <a:solidFill>
                  <a:srgbClr val="2C251D"/>
                </a:solidFill>
                <a:latin typeface="Abadi MT Condensed Light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").</a:t>
            </a:r>
          </a:p>
          <a:p>
            <a:pPr algn="ctr">
              <a:lnSpc>
                <a:spcPts val="3304"/>
              </a:lnSpc>
              <a:spcBef>
                <a:spcPct val="0"/>
              </a:spcBef>
            </a:pPr>
            <a:endParaRPr lang="en-US" sz="2000" spc="560" dirty="0">
              <a:solidFill>
                <a:srgbClr val="2C251D"/>
              </a:solidFill>
              <a:latin typeface="Abadi MT Condensed Light" panose="020B0306030101010103" pitchFamily="34" charset="77"/>
              <a:ea typeface="อีฟดอวอิ้ง"/>
              <a:cs typeface="อีฟดอวอิ้ง"/>
              <a:sym typeface="อีฟดอวอิ้ง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7ED804B-3D52-B3A5-6795-29D1428EC0BE}"/>
              </a:ext>
            </a:extLst>
          </p:cNvPr>
          <p:cNvSpPr txBox="1"/>
          <p:nvPr/>
        </p:nvSpPr>
        <p:spPr>
          <a:xfrm>
            <a:off x="9755028" y="3553135"/>
            <a:ext cx="2010727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b="1" dirty="0"/>
              <a:t>POSITION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EC54B2D-5312-5D9D-4451-E99C78E9B9FD}"/>
              </a:ext>
            </a:extLst>
          </p:cNvPr>
          <p:cNvSpPr txBox="1"/>
          <p:nvPr/>
        </p:nvSpPr>
        <p:spPr>
          <a:xfrm>
            <a:off x="12224503" y="3545082"/>
            <a:ext cx="2010727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b="1" dirty="0"/>
              <a:t>DAMAGE GRADE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06B061B8-36B6-7950-9C3F-EFAEAB47B243}"/>
              </a:ext>
            </a:extLst>
          </p:cNvPr>
          <p:cNvSpPr txBox="1"/>
          <p:nvPr/>
        </p:nvSpPr>
        <p:spPr>
          <a:xfrm>
            <a:off x="14710543" y="3560928"/>
            <a:ext cx="2010727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b="1" dirty="0"/>
              <a:t>DISTRICT NAME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4D11AA71-F2C5-9CAB-99DD-5F75A5A1E757}"/>
              </a:ext>
            </a:extLst>
          </p:cNvPr>
          <p:cNvSpPr txBox="1"/>
          <p:nvPr/>
        </p:nvSpPr>
        <p:spPr>
          <a:xfrm>
            <a:off x="4365509" y="3568657"/>
            <a:ext cx="2637473" cy="353943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700" b="1" dirty="0"/>
              <a:t>COUNT FLOORS PRE. EQ.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0D50F0D-88D3-38EF-5BD0-D40927F5316C}"/>
              </a:ext>
            </a:extLst>
          </p:cNvPr>
          <p:cNvSpPr txBox="1"/>
          <p:nvPr/>
        </p:nvSpPr>
        <p:spPr>
          <a:xfrm>
            <a:off x="7063998" y="3542068"/>
            <a:ext cx="2423374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b="1" dirty="0"/>
              <a:t>GROUND FLOOR TYPE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14" grpId="0"/>
      <p:bldP spid="19" grpId="0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000"/>
            </a:blip>
            <a:stretch>
              <a:fillRect l="-21588" t="-21872" b="-21872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1159989" y="171981"/>
            <a:ext cx="15968021" cy="1608424"/>
            <a:chOff x="0" y="0"/>
            <a:chExt cx="21917459" cy="2207698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21894599" cy="2179758"/>
            </a:xfrm>
            <a:custGeom>
              <a:avLst/>
              <a:gdLst/>
              <a:ahLst/>
              <a:cxnLst/>
              <a:rect l="l" t="t" r="r" b="b"/>
              <a:pathLst>
                <a:path w="21894599" h="2179758">
                  <a:moveTo>
                    <a:pt x="21894599" y="2179758"/>
                  </a:moveTo>
                  <a:lnTo>
                    <a:pt x="0" y="2172138"/>
                  </a:lnTo>
                  <a:lnTo>
                    <a:pt x="0" y="769224"/>
                  </a:lnTo>
                  <a:lnTo>
                    <a:pt x="17780" y="19050"/>
                  </a:lnTo>
                  <a:lnTo>
                    <a:pt x="10916872" y="0"/>
                  </a:lnTo>
                  <a:lnTo>
                    <a:pt x="21875549" y="5080"/>
                  </a:lnTo>
                  <a:close/>
                </a:path>
              </a:pathLst>
            </a:custGeom>
            <a:noFill/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Freeform 5"/>
            <p:cNvSpPr/>
            <p:nvPr/>
          </p:nvSpPr>
          <p:spPr>
            <a:xfrm>
              <a:off x="-3810" y="0"/>
              <a:ext cx="21923808" cy="2206428"/>
            </a:xfrm>
            <a:custGeom>
              <a:avLst/>
              <a:gdLst/>
              <a:ahLst/>
              <a:cxnLst/>
              <a:rect l="l" t="t" r="r" b="b"/>
              <a:pathLst>
                <a:path w="21923808" h="2206428">
                  <a:moveTo>
                    <a:pt x="21889519" y="21590"/>
                  </a:moveTo>
                  <a:cubicBezTo>
                    <a:pt x="21890789" y="34290"/>
                    <a:pt x="21890789" y="44450"/>
                    <a:pt x="21892058" y="54610"/>
                  </a:cubicBezTo>
                  <a:cubicBezTo>
                    <a:pt x="21894599" y="96531"/>
                    <a:pt x="21895869" y="143144"/>
                    <a:pt x="21898408" y="188092"/>
                  </a:cubicBezTo>
                  <a:cubicBezTo>
                    <a:pt x="21898408" y="253017"/>
                    <a:pt x="21911108" y="1533203"/>
                    <a:pt x="21917458" y="1598127"/>
                  </a:cubicBezTo>
                  <a:cubicBezTo>
                    <a:pt x="21923808" y="1696347"/>
                    <a:pt x="21919999" y="1796231"/>
                    <a:pt x="21919999" y="1894451"/>
                  </a:cubicBezTo>
                  <a:cubicBezTo>
                    <a:pt x="21919999" y="1981018"/>
                    <a:pt x="21921269" y="2060925"/>
                    <a:pt x="21922539" y="2145468"/>
                  </a:cubicBezTo>
                  <a:cubicBezTo>
                    <a:pt x="21922539" y="2167058"/>
                    <a:pt x="21922539" y="2181028"/>
                    <a:pt x="21922539" y="2205158"/>
                  </a:cubicBezTo>
                  <a:cubicBezTo>
                    <a:pt x="21899680" y="2205158"/>
                    <a:pt x="21879358" y="2206428"/>
                    <a:pt x="21793491" y="2205158"/>
                  </a:cubicBezTo>
                  <a:cubicBezTo>
                    <a:pt x="20669170" y="2200078"/>
                    <a:pt x="19527555" y="2206428"/>
                    <a:pt x="18403236" y="2201348"/>
                  </a:cubicBezTo>
                  <a:cubicBezTo>
                    <a:pt x="17728644" y="2197538"/>
                    <a:pt x="17071353" y="2200078"/>
                    <a:pt x="16396761" y="2197538"/>
                  </a:cubicBezTo>
                  <a:cubicBezTo>
                    <a:pt x="16085410" y="2196268"/>
                    <a:pt x="15774061" y="2194998"/>
                    <a:pt x="15462711" y="2193728"/>
                  </a:cubicBezTo>
                  <a:cubicBezTo>
                    <a:pt x="15272442" y="2193728"/>
                    <a:pt x="15099470" y="2194998"/>
                    <a:pt x="14909199" y="2194998"/>
                  </a:cubicBezTo>
                  <a:cubicBezTo>
                    <a:pt x="14424879" y="2193728"/>
                    <a:pt x="13092992" y="2194998"/>
                    <a:pt x="12608672" y="2193728"/>
                  </a:cubicBezTo>
                  <a:cubicBezTo>
                    <a:pt x="12262727" y="2192458"/>
                    <a:pt x="5343843" y="2201348"/>
                    <a:pt x="4997899" y="2200078"/>
                  </a:cubicBezTo>
                  <a:cubicBezTo>
                    <a:pt x="4911413" y="2200078"/>
                    <a:pt x="4807630" y="2201348"/>
                    <a:pt x="4721144" y="2201348"/>
                  </a:cubicBezTo>
                  <a:cubicBezTo>
                    <a:pt x="4513577" y="2201348"/>
                    <a:pt x="4323308" y="2202618"/>
                    <a:pt x="4115742" y="2202618"/>
                  </a:cubicBezTo>
                  <a:cubicBezTo>
                    <a:pt x="3596825" y="2202618"/>
                    <a:pt x="3095206" y="2201348"/>
                    <a:pt x="2576290" y="2200078"/>
                  </a:cubicBezTo>
                  <a:cubicBezTo>
                    <a:pt x="2264940" y="2198808"/>
                    <a:pt x="1953590" y="2197538"/>
                    <a:pt x="1659538" y="2196268"/>
                  </a:cubicBezTo>
                  <a:cubicBezTo>
                    <a:pt x="1106027" y="2194998"/>
                    <a:pt x="552516" y="2193728"/>
                    <a:pt x="48260" y="2193728"/>
                  </a:cubicBezTo>
                  <a:cubicBezTo>
                    <a:pt x="38100" y="2193728"/>
                    <a:pt x="29210" y="2193728"/>
                    <a:pt x="19050" y="2192458"/>
                  </a:cubicBezTo>
                  <a:cubicBezTo>
                    <a:pt x="10160" y="2191188"/>
                    <a:pt x="5080" y="2184838"/>
                    <a:pt x="7620" y="2175948"/>
                  </a:cubicBezTo>
                  <a:cubicBezTo>
                    <a:pt x="16510" y="2144162"/>
                    <a:pt x="12700" y="2102544"/>
                    <a:pt x="11430" y="2059261"/>
                  </a:cubicBezTo>
                  <a:cubicBezTo>
                    <a:pt x="10160" y="1971029"/>
                    <a:pt x="6350" y="1884463"/>
                    <a:pt x="7620" y="1796231"/>
                  </a:cubicBezTo>
                  <a:cubicBezTo>
                    <a:pt x="5080" y="1686359"/>
                    <a:pt x="0" y="326265"/>
                    <a:pt x="7620" y="214728"/>
                  </a:cubicBezTo>
                  <a:cubicBezTo>
                    <a:pt x="8890" y="193086"/>
                    <a:pt x="7620" y="169780"/>
                    <a:pt x="8890" y="148138"/>
                  </a:cubicBezTo>
                  <a:cubicBezTo>
                    <a:pt x="10160" y="113179"/>
                    <a:pt x="12700" y="74890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120086" y="30480"/>
                    <a:pt x="396842" y="29210"/>
                  </a:cubicBezTo>
                  <a:cubicBezTo>
                    <a:pt x="863866" y="25400"/>
                    <a:pt x="1330891" y="22860"/>
                    <a:pt x="1815213" y="20320"/>
                  </a:cubicBezTo>
                  <a:cubicBezTo>
                    <a:pt x="2143860" y="17780"/>
                    <a:pt x="2472507" y="16510"/>
                    <a:pt x="2783857" y="13970"/>
                  </a:cubicBezTo>
                  <a:cubicBezTo>
                    <a:pt x="3095206" y="11430"/>
                    <a:pt x="3423853" y="8890"/>
                    <a:pt x="3735203" y="8890"/>
                  </a:cubicBezTo>
                  <a:cubicBezTo>
                    <a:pt x="4081148" y="7620"/>
                    <a:pt x="4427092" y="10160"/>
                    <a:pt x="4773036" y="8890"/>
                  </a:cubicBezTo>
                  <a:cubicBezTo>
                    <a:pt x="5205466" y="8890"/>
                    <a:pt x="13041101" y="6350"/>
                    <a:pt x="13473532" y="5080"/>
                  </a:cubicBezTo>
                  <a:cubicBezTo>
                    <a:pt x="13888665" y="3810"/>
                    <a:pt x="14303799" y="2540"/>
                    <a:pt x="14736229" y="2540"/>
                  </a:cubicBezTo>
                  <a:cubicBezTo>
                    <a:pt x="15445415" y="1270"/>
                    <a:pt x="16137303" y="0"/>
                    <a:pt x="16846487" y="0"/>
                  </a:cubicBezTo>
                  <a:cubicBezTo>
                    <a:pt x="17140541" y="0"/>
                    <a:pt x="17451891" y="2540"/>
                    <a:pt x="17745943" y="2540"/>
                  </a:cubicBezTo>
                  <a:cubicBezTo>
                    <a:pt x="18558912" y="3810"/>
                    <a:pt x="19389177" y="5080"/>
                    <a:pt x="20202146" y="7620"/>
                  </a:cubicBezTo>
                  <a:cubicBezTo>
                    <a:pt x="20634577" y="8890"/>
                    <a:pt x="21067006" y="12700"/>
                    <a:pt x="21499437" y="16510"/>
                  </a:cubicBezTo>
                  <a:cubicBezTo>
                    <a:pt x="21603220" y="16510"/>
                    <a:pt x="21707005" y="16510"/>
                    <a:pt x="21793491" y="16510"/>
                  </a:cubicBezTo>
                  <a:cubicBezTo>
                    <a:pt x="21870469" y="17780"/>
                    <a:pt x="21879358" y="20320"/>
                    <a:pt x="21889519" y="21590"/>
                  </a:cubicBezTo>
                  <a:close/>
                  <a:moveTo>
                    <a:pt x="21899680" y="2188648"/>
                  </a:moveTo>
                  <a:cubicBezTo>
                    <a:pt x="21900949" y="2172138"/>
                    <a:pt x="21902219" y="2159438"/>
                    <a:pt x="21902219" y="2146738"/>
                  </a:cubicBezTo>
                  <a:cubicBezTo>
                    <a:pt x="21900949" y="2052602"/>
                    <a:pt x="21899680" y="1964370"/>
                    <a:pt x="21899680" y="1869480"/>
                  </a:cubicBezTo>
                  <a:cubicBezTo>
                    <a:pt x="21899680" y="1826197"/>
                    <a:pt x="21902219" y="1782914"/>
                    <a:pt x="21900949" y="1739630"/>
                  </a:cubicBezTo>
                  <a:cubicBezTo>
                    <a:pt x="21900949" y="1699676"/>
                    <a:pt x="21899680" y="1658058"/>
                    <a:pt x="21898408" y="1618104"/>
                  </a:cubicBezTo>
                  <a:cubicBezTo>
                    <a:pt x="21893330" y="1556509"/>
                    <a:pt x="21881899" y="281317"/>
                    <a:pt x="21881899" y="219722"/>
                  </a:cubicBezTo>
                  <a:cubicBezTo>
                    <a:pt x="21879358" y="168115"/>
                    <a:pt x="21876819" y="114843"/>
                    <a:pt x="21874280" y="63500"/>
                  </a:cubicBezTo>
                  <a:cubicBezTo>
                    <a:pt x="21873008" y="44450"/>
                    <a:pt x="21871739" y="43180"/>
                    <a:pt x="21741598" y="41910"/>
                  </a:cubicBezTo>
                  <a:cubicBezTo>
                    <a:pt x="21689706" y="41910"/>
                    <a:pt x="21655112" y="41910"/>
                    <a:pt x="21603220" y="40640"/>
                  </a:cubicBezTo>
                  <a:cubicBezTo>
                    <a:pt x="21170791" y="36830"/>
                    <a:pt x="20721063" y="31750"/>
                    <a:pt x="20288632" y="30480"/>
                  </a:cubicBezTo>
                  <a:cubicBezTo>
                    <a:pt x="19233503" y="26670"/>
                    <a:pt x="18161077" y="25400"/>
                    <a:pt x="17105948" y="22860"/>
                  </a:cubicBezTo>
                  <a:cubicBezTo>
                    <a:pt x="16950272" y="22860"/>
                    <a:pt x="16777299" y="22860"/>
                    <a:pt x="16621625" y="22860"/>
                  </a:cubicBezTo>
                  <a:cubicBezTo>
                    <a:pt x="16362167" y="22860"/>
                    <a:pt x="16102708" y="22860"/>
                    <a:pt x="15860548" y="22860"/>
                  </a:cubicBezTo>
                  <a:cubicBezTo>
                    <a:pt x="15307037" y="22860"/>
                    <a:pt x="14753525" y="22860"/>
                    <a:pt x="14217313" y="24130"/>
                  </a:cubicBezTo>
                  <a:cubicBezTo>
                    <a:pt x="13750287" y="25400"/>
                    <a:pt x="5880057" y="29210"/>
                    <a:pt x="5413033" y="29210"/>
                  </a:cubicBezTo>
                  <a:cubicBezTo>
                    <a:pt x="4651955" y="29210"/>
                    <a:pt x="3890878" y="26670"/>
                    <a:pt x="3129801" y="33020"/>
                  </a:cubicBezTo>
                  <a:cubicBezTo>
                    <a:pt x="2731965" y="36830"/>
                    <a:pt x="2351426" y="36830"/>
                    <a:pt x="1970888" y="38100"/>
                  </a:cubicBezTo>
                  <a:cubicBezTo>
                    <a:pt x="1313594" y="41910"/>
                    <a:pt x="656300" y="45720"/>
                    <a:pt x="49530" y="50800"/>
                  </a:cubicBezTo>
                  <a:cubicBezTo>
                    <a:pt x="36830" y="50800"/>
                    <a:pt x="34290" y="53340"/>
                    <a:pt x="33020" y="69895"/>
                  </a:cubicBezTo>
                  <a:cubicBezTo>
                    <a:pt x="31750" y="99861"/>
                    <a:pt x="31750" y="129826"/>
                    <a:pt x="30480" y="159791"/>
                  </a:cubicBezTo>
                  <a:cubicBezTo>
                    <a:pt x="29210" y="209734"/>
                    <a:pt x="26670" y="258011"/>
                    <a:pt x="25400" y="307953"/>
                  </a:cubicBezTo>
                  <a:cubicBezTo>
                    <a:pt x="20320" y="361225"/>
                    <a:pt x="26670" y="1663052"/>
                    <a:pt x="29210" y="1716324"/>
                  </a:cubicBezTo>
                  <a:cubicBezTo>
                    <a:pt x="29210" y="1772925"/>
                    <a:pt x="29210" y="1831191"/>
                    <a:pt x="30480" y="1887792"/>
                  </a:cubicBezTo>
                  <a:cubicBezTo>
                    <a:pt x="30480" y="1929411"/>
                    <a:pt x="33020" y="1971029"/>
                    <a:pt x="33020" y="2012648"/>
                  </a:cubicBezTo>
                  <a:cubicBezTo>
                    <a:pt x="33020" y="2057596"/>
                    <a:pt x="33020" y="2102544"/>
                    <a:pt x="31750" y="2146738"/>
                  </a:cubicBezTo>
                  <a:cubicBezTo>
                    <a:pt x="31750" y="2150548"/>
                    <a:pt x="31750" y="2153088"/>
                    <a:pt x="31750" y="2156898"/>
                  </a:cubicBezTo>
                  <a:cubicBezTo>
                    <a:pt x="31750" y="2167058"/>
                    <a:pt x="35560" y="2170868"/>
                    <a:pt x="44450" y="2170868"/>
                  </a:cubicBezTo>
                  <a:cubicBezTo>
                    <a:pt x="154681" y="2170868"/>
                    <a:pt x="396842" y="2172138"/>
                    <a:pt x="621705" y="2172138"/>
                  </a:cubicBezTo>
                  <a:cubicBezTo>
                    <a:pt x="950352" y="2172138"/>
                    <a:pt x="1296297" y="2169598"/>
                    <a:pt x="1624944" y="2172138"/>
                  </a:cubicBezTo>
                  <a:cubicBezTo>
                    <a:pt x="2161157" y="2175948"/>
                    <a:pt x="2697371" y="2178488"/>
                    <a:pt x="3233584" y="2177218"/>
                  </a:cubicBezTo>
                  <a:cubicBezTo>
                    <a:pt x="3579529" y="2175948"/>
                    <a:pt x="3908175" y="2178488"/>
                    <a:pt x="4254120" y="2178488"/>
                  </a:cubicBezTo>
                  <a:cubicBezTo>
                    <a:pt x="4755739" y="2178488"/>
                    <a:pt x="5257358" y="2177218"/>
                    <a:pt x="5758977" y="2178488"/>
                  </a:cubicBezTo>
                  <a:cubicBezTo>
                    <a:pt x="6502757" y="2179758"/>
                    <a:pt x="14667039" y="2169598"/>
                    <a:pt x="15428117" y="2172138"/>
                  </a:cubicBezTo>
                  <a:cubicBezTo>
                    <a:pt x="15756765" y="2173408"/>
                    <a:pt x="16085410" y="2174678"/>
                    <a:pt x="16396761" y="2174678"/>
                  </a:cubicBezTo>
                  <a:cubicBezTo>
                    <a:pt x="16967568" y="2177218"/>
                    <a:pt x="17521079" y="2173408"/>
                    <a:pt x="18091887" y="2177218"/>
                  </a:cubicBezTo>
                  <a:cubicBezTo>
                    <a:pt x="18558912" y="2179758"/>
                    <a:pt x="19025936" y="2179758"/>
                    <a:pt x="19492961" y="2182298"/>
                  </a:cubicBezTo>
                  <a:cubicBezTo>
                    <a:pt x="20184849" y="2186108"/>
                    <a:pt x="20876737" y="2188648"/>
                    <a:pt x="21568627" y="2189918"/>
                  </a:cubicBezTo>
                  <a:cubicBezTo>
                    <a:pt x="21828084" y="2189918"/>
                    <a:pt x="21879358" y="2188648"/>
                    <a:pt x="21899680" y="2188648"/>
                  </a:cubicBezTo>
                  <a:close/>
                </a:path>
              </a:pathLst>
            </a:custGeom>
            <a:solidFill>
              <a:srgbClr val="A28256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7866" y="2569416"/>
            <a:ext cx="17128011" cy="6381802"/>
            <a:chOff x="0" y="0"/>
            <a:chExt cx="23509642" cy="6302433"/>
          </a:xfrm>
        </p:grpSpPr>
        <p:sp>
          <p:nvSpPr>
            <p:cNvPr id="7" name="Freeform 7"/>
            <p:cNvSpPr/>
            <p:nvPr/>
          </p:nvSpPr>
          <p:spPr>
            <a:xfrm>
              <a:off x="10160" y="16510"/>
              <a:ext cx="23486783" cy="6274493"/>
            </a:xfrm>
            <a:custGeom>
              <a:avLst/>
              <a:gdLst/>
              <a:ahLst/>
              <a:cxnLst/>
              <a:rect l="l" t="t" r="r" b="b"/>
              <a:pathLst>
                <a:path w="23486783" h="6274493">
                  <a:moveTo>
                    <a:pt x="23486783" y="6274493"/>
                  </a:moveTo>
                  <a:lnTo>
                    <a:pt x="0" y="6266873"/>
                  </a:lnTo>
                  <a:lnTo>
                    <a:pt x="0" y="2189385"/>
                  </a:lnTo>
                  <a:lnTo>
                    <a:pt x="17780" y="19050"/>
                  </a:lnTo>
                  <a:lnTo>
                    <a:pt x="11710918" y="0"/>
                  </a:lnTo>
                  <a:lnTo>
                    <a:pt x="23467733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Freeform 8"/>
            <p:cNvSpPr/>
            <p:nvPr/>
          </p:nvSpPr>
          <p:spPr>
            <a:xfrm>
              <a:off x="-3810" y="0"/>
              <a:ext cx="23515992" cy="6301163"/>
            </a:xfrm>
            <a:custGeom>
              <a:avLst/>
              <a:gdLst/>
              <a:ahLst/>
              <a:cxnLst/>
              <a:rect l="l" t="t" r="r" b="b"/>
              <a:pathLst>
                <a:path w="23515992" h="6301163">
                  <a:moveTo>
                    <a:pt x="23481703" y="21590"/>
                  </a:moveTo>
                  <a:cubicBezTo>
                    <a:pt x="23482972" y="34290"/>
                    <a:pt x="23482972" y="44450"/>
                    <a:pt x="23484242" y="54610"/>
                  </a:cubicBezTo>
                  <a:cubicBezTo>
                    <a:pt x="23486783" y="159889"/>
                    <a:pt x="23488053" y="298266"/>
                    <a:pt x="23490592" y="431701"/>
                  </a:cubicBezTo>
                  <a:cubicBezTo>
                    <a:pt x="23490592" y="624441"/>
                    <a:pt x="23503292" y="4424873"/>
                    <a:pt x="23509642" y="4617612"/>
                  </a:cubicBezTo>
                  <a:cubicBezTo>
                    <a:pt x="23515992" y="4909193"/>
                    <a:pt x="23512183" y="5205716"/>
                    <a:pt x="23512183" y="5497296"/>
                  </a:cubicBezTo>
                  <a:cubicBezTo>
                    <a:pt x="23512183" y="5754282"/>
                    <a:pt x="23513453" y="5991500"/>
                    <a:pt x="23514722" y="6240203"/>
                  </a:cubicBezTo>
                  <a:cubicBezTo>
                    <a:pt x="23514722" y="6261793"/>
                    <a:pt x="23514722" y="6275763"/>
                    <a:pt x="23514722" y="6299893"/>
                  </a:cubicBezTo>
                  <a:cubicBezTo>
                    <a:pt x="23491863" y="6299893"/>
                    <a:pt x="23471542" y="6301163"/>
                    <a:pt x="23380510" y="6299893"/>
                  </a:cubicBezTo>
                  <a:cubicBezTo>
                    <a:pt x="22174114" y="6294813"/>
                    <a:pt x="20949161" y="6301163"/>
                    <a:pt x="19742766" y="6296083"/>
                  </a:cubicBezTo>
                  <a:cubicBezTo>
                    <a:pt x="19018930" y="6292273"/>
                    <a:pt x="18313655" y="6294813"/>
                    <a:pt x="17589817" y="6292273"/>
                  </a:cubicBezTo>
                  <a:cubicBezTo>
                    <a:pt x="17255738" y="6291003"/>
                    <a:pt x="16921661" y="6289733"/>
                    <a:pt x="16587582" y="6288463"/>
                  </a:cubicBezTo>
                  <a:cubicBezTo>
                    <a:pt x="16383424" y="6288463"/>
                    <a:pt x="16197825" y="6289733"/>
                    <a:pt x="15993665" y="6289733"/>
                  </a:cubicBezTo>
                  <a:cubicBezTo>
                    <a:pt x="15473988" y="6288463"/>
                    <a:pt x="14044874" y="6289733"/>
                    <a:pt x="13525199" y="6288463"/>
                  </a:cubicBezTo>
                  <a:cubicBezTo>
                    <a:pt x="13154000" y="6287193"/>
                    <a:pt x="5730037" y="6296083"/>
                    <a:pt x="5358839" y="6294813"/>
                  </a:cubicBezTo>
                  <a:cubicBezTo>
                    <a:pt x="5266039" y="6294813"/>
                    <a:pt x="5154679" y="6296083"/>
                    <a:pt x="5061880" y="6296083"/>
                  </a:cubicBezTo>
                  <a:cubicBezTo>
                    <a:pt x="4839161" y="6296083"/>
                    <a:pt x="4635002" y="6297353"/>
                    <a:pt x="4412283" y="6297353"/>
                  </a:cubicBezTo>
                  <a:cubicBezTo>
                    <a:pt x="3855486" y="6297353"/>
                    <a:pt x="3317248" y="6296083"/>
                    <a:pt x="2760452" y="6294813"/>
                  </a:cubicBezTo>
                  <a:cubicBezTo>
                    <a:pt x="2426373" y="6293543"/>
                    <a:pt x="2092295" y="6292273"/>
                    <a:pt x="1776776" y="6291003"/>
                  </a:cubicBezTo>
                  <a:cubicBezTo>
                    <a:pt x="1182859" y="6289733"/>
                    <a:pt x="588942" y="6288463"/>
                    <a:pt x="48260" y="6288463"/>
                  </a:cubicBezTo>
                  <a:cubicBezTo>
                    <a:pt x="38100" y="6288463"/>
                    <a:pt x="29210" y="6288463"/>
                    <a:pt x="19050" y="6287193"/>
                  </a:cubicBezTo>
                  <a:cubicBezTo>
                    <a:pt x="10160" y="6285923"/>
                    <a:pt x="5080" y="6279573"/>
                    <a:pt x="7620" y="6270683"/>
                  </a:cubicBezTo>
                  <a:cubicBezTo>
                    <a:pt x="16510" y="6238603"/>
                    <a:pt x="12700" y="6115052"/>
                    <a:pt x="11430" y="5986558"/>
                  </a:cubicBezTo>
                  <a:cubicBezTo>
                    <a:pt x="10160" y="5724630"/>
                    <a:pt x="6350" y="5467644"/>
                    <a:pt x="7620" y="5205716"/>
                  </a:cubicBezTo>
                  <a:cubicBezTo>
                    <a:pt x="5080" y="4879541"/>
                    <a:pt x="0" y="841890"/>
                    <a:pt x="7620" y="510774"/>
                  </a:cubicBezTo>
                  <a:cubicBezTo>
                    <a:pt x="8890" y="446527"/>
                    <a:pt x="7620" y="377338"/>
                    <a:pt x="8890" y="313092"/>
                  </a:cubicBezTo>
                  <a:cubicBezTo>
                    <a:pt x="10160" y="209309"/>
                    <a:pt x="12700" y="95642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124945" y="30480"/>
                    <a:pt x="421903" y="29210"/>
                  </a:cubicBezTo>
                  <a:cubicBezTo>
                    <a:pt x="923021" y="25400"/>
                    <a:pt x="1424138" y="22860"/>
                    <a:pt x="1943816" y="20320"/>
                  </a:cubicBezTo>
                  <a:cubicBezTo>
                    <a:pt x="2296454" y="17780"/>
                    <a:pt x="2649092" y="16510"/>
                    <a:pt x="2983171" y="13970"/>
                  </a:cubicBezTo>
                  <a:cubicBezTo>
                    <a:pt x="3317249" y="11430"/>
                    <a:pt x="3669887" y="8890"/>
                    <a:pt x="4003965" y="8890"/>
                  </a:cubicBezTo>
                  <a:cubicBezTo>
                    <a:pt x="4375164" y="7620"/>
                    <a:pt x="4746362" y="10160"/>
                    <a:pt x="5117560" y="8890"/>
                  </a:cubicBezTo>
                  <a:cubicBezTo>
                    <a:pt x="5581558" y="8890"/>
                    <a:pt x="13989195" y="6350"/>
                    <a:pt x="14453193" y="5080"/>
                  </a:cubicBezTo>
                  <a:cubicBezTo>
                    <a:pt x="14898631" y="3810"/>
                    <a:pt x="15344069" y="2540"/>
                    <a:pt x="15808067" y="2540"/>
                  </a:cubicBezTo>
                  <a:cubicBezTo>
                    <a:pt x="16569022" y="1270"/>
                    <a:pt x="17311419" y="0"/>
                    <a:pt x="18072375" y="0"/>
                  </a:cubicBezTo>
                  <a:cubicBezTo>
                    <a:pt x="18387894" y="0"/>
                    <a:pt x="18721971" y="2540"/>
                    <a:pt x="19037490" y="2540"/>
                  </a:cubicBezTo>
                  <a:cubicBezTo>
                    <a:pt x="19909806" y="3810"/>
                    <a:pt x="20800682" y="5080"/>
                    <a:pt x="21672997" y="7620"/>
                  </a:cubicBezTo>
                  <a:cubicBezTo>
                    <a:pt x="22136995" y="8890"/>
                    <a:pt x="22600993" y="12700"/>
                    <a:pt x="23064990" y="16510"/>
                  </a:cubicBezTo>
                  <a:cubicBezTo>
                    <a:pt x="23176349" y="16510"/>
                    <a:pt x="23287710" y="16510"/>
                    <a:pt x="23380510" y="16510"/>
                  </a:cubicBezTo>
                  <a:cubicBezTo>
                    <a:pt x="23462653" y="17780"/>
                    <a:pt x="23471542" y="20320"/>
                    <a:pt x="23481703" y="21590"/>
                  </a:cubicBezTo>
                  <a:close/>
                  <a:moveTo>
                    <a:pt x="23491863" y="6283383"/>
                  </a:moveTo>
                  <a:cubicBezTo>
                    <a:pt x="23493133" y="6266873"/>
                    <a:pt x="23494403" y="6254173"/>
                    <a:pt x="23494403" y="6241473"/>
                  </a:cubicBezTo>
                  <a:cubicBezTo>
                    <a:pt x="23493133" y="5966790"/>
                    <a:pt x="23491863" y="5704862"/>
                    <a:pt x="23491863" y="5423165"/>
                  </a:cubicBezTo>
                  <a:cubicBezTo>
                    <a:pt x="23491863" y="5294673"/>
                    <a:pt x="23494403" y="5166179"/>
                    <a:pt x="23493133" y="5037686"/>
                  </a:cubicBezTo>
                  <a:cubicBezTo>
                    <a:pt x="23493133" y="4919077"/>
                    <a:pt x="23491863" y="4795526"/>
                    <a:pt x="23490592" y="4676917"/>
                  </a:cubicBezTo>
                  <a:cubicBezTo>
                    <a:pt x="23485513" y="4494061"/>
                    <a:pt x="23474083" y="708455"/>
                    <a:pt x="23474083" y="525600"/>
                  </a:cubicBezTo>
                  <a:cubicBezTo>
                    <a:pt x="23471542" y="372397"/>
                    <a:pt x="23469003" y="214251"/>
                    <a:pt x="23466463" y="63500"/>
                  </a:cubicBezTo>
                  <a:cubicBezTo>
                    <a:pt x="23465192" y="44450"/>
                    <a:pt x="23463922" y="43180"/>
                    <a:pt x="23324830" y="41910"/>
                  </a:cubicBezTo>
                  <a:cubicBezTo>
                    <a:pt x="23269150" y="41910"/>
                    <a:pt x="23232029" y="41910"/>
                    <a:pt x="23176349" y="40640"/>
                  </a:cubicBezTo>
                  <a:cubicBezTo>
                    <a:pt x="22712354" y="36830"/>
                    <a:pt x="22229794" y="31750"/>
                    <a:pt x="21765796" y="30480"/>
                  </a:cubicBezTo>
                  <a:cubicBezTo>
                    <a:pt x="20633642" y="26670"/>
                    <a:pt x="19482930" y="25400"/>
                    <a:pt x="18350775" y="22860"/>
                  </a:cubicBezTo>
                  <a:cubicBezTo>
                    <a:pt x="18183736" y="22860"/>
                    <a:pt x="17998136" y="22860"/>
                    <a:pt x="17831097" y="22860"/>
                  </a:cubicBezTo>
                  <a:cubicBezTo>
                    <a:pt x="17552699" y="22860"/>
                    <a:pt x="17274300" y="22860"/>
                    <a:pt x="17014462" y="22860"/>
                  </a:cubicBezTo>
                  <a:cubicBezTo>
                    <a:pt x="16420544" y="22860"/>
                    <a:pt x="15826627" y="22860"/>
                    <a:pt x="15251270" y="24130"/>
                  </a:cubicBezTo>
                  <a:cubicBezTo>
                    <a:pt x="14750152" y="25400"/>
                    <a:pt x="6305394" y="29210"/>
                    <a:pt x="5804276" y="29210"/>
                  </a:cubicBezTo>
                  <a:cubicBezTo>
                    <a:pt x="4987641" y="29210"/>
                    <a:pt x="4171005" y="26670"/>
                    <a:pt x="3354369" y="33020"/>
                  </a:cubicBezTo>
                  <a:cubicBezTo>
                    <a:pt x="2927491" y="36830"/>
                    <a:pt x="2519173" y="36830"/>
                    <a:pt x="2110855" y="38100"/>
                  </a:cubicBezTo>
                  <a:cubicBezTo>
                    <a:pt x="1405578" y="41910"/>
                    <a:pt x="700302" y="45720"/>
                    <a:pt x="49530" y="50800"/>
                  </a:cubicBezTo>
                  <a:cubicBezTo>
                    <a:pt x="36830" y="50800"/>
                    <a:pt x="34290" y="53340"/>
                    <a:pt x="33020" y="80816"/>
                  </a:cubicBezTo>
                  <a:cubicBezTo>
                    <a:pt x="31750" y="169773"/>
                    <a:pt x="31750" y="258730"/>
                    <a:pt x="30480" y="347686"/>
                  </a:cubicBezTo>
                  <a:cubicBezTo>
                    <a:pt x="29210" y="495948"/>
                    <a:pt x="26670" y="639267"/>
                    <a:pt x="25400" y="787528"/>
                  </a:cubicBezTo>
                  <a:cubicBezTo>
                    <a:pt x="20320" y="945674"/>
                    <a:pt x="26670" y="4810352"/>
                    <a:pt x="29210" y="4968497"/>
                  </a:cubicBezTo>
                  <a:cubicBezTo>
                    <a:pt x="29210" y="5136527"/>
                    <a:pt x="29210" y="5309498"/>
                    <a:pt x="30480" y="5477528"/>
                  </a:cubicBezTo>
                  <a:cubicBezTo>
                    <a:pt x="30480" y="5601079"/>
                    <a:pt x="33020" y="5724630"/>
                    <a:pt x="33020" y="5848181"/>
                  </a:cubicBezTo>
                  <a:cubicBezTo>
                    <a:pt x="33020" y="5981616"/>
                    <a:pt x="33020" y="6115052"/>
                    <a:pt x="31750" y="6241473"/>
                  </a:cubicBezTo>
                  <a:cubicBezTo>
                    <a:pt x="31750" y="6245283"/>
                    <a:pt x="31750" y="6247823"/>
                    <a:pt x="31750" y="6251633"/>
                  </a:cubicBezTo>
                  <a:cubicBezTo>
                    <a:pt x="31750" y="6261793"/>
                    <a:pt x="35560" y="6265603"/>
                    <a:pt x="44450" y="6265603"/>
                  </a:cubicBezTo>
                  <a:cubicBezTo>
                    <a:pt x="162065" y="6265603"/>
                    <a:pt x="421903" y="6266873"/>
                    <a:pt x="663182" y="6266873"/>
                  </a:cubicBezTo>
                  <a:cubicBezTo>
                    <a:pt x="1015820" y="6266873"/>
                    <a:pt x="1387018" y="6264333"/>
                    <a:pt x="1739657" y="6266873"/>
                  </a:cubicBezTo>
                  <a:cubicBezTo>
                    <a:pt x="2315014" y="6270683"/>
                    <a:pt x="2890371" y="6273223"/>
                    <a:pt x="3465728" y="6271953"/>
                  </a:cubicBezTo>
                  <a:cubicBezTo>
                    <a:pt x="3836926" y="6270683"/>
                    <a:pt x="4189565" y="6273223"/>
                    <a:pt x="4560763" y="6273223"/>
                  </a:cubicBezTo>
                  <a:cubicBezTo>
                    <a:pt x="5099000" y="6273223"/>
                    <a:pt x="5637237" y="6271953"/>
                    <a:pt x="6175475" y="6273223"/>
                  </a:cubicBezTo>
                  <a:cubicBezTo>
                    <a:pt x="6973550" y="6274493"/>
                    <a:pt x="15733827" y="6264333"/>
                    <a:pt x="16550464" y="6266873"/>
                  </a:cubicBezTo>
                  <a:cubicBezTo>
                    <a:pt x="16903103" y="6268143"/>
                    <a:pt x="17255738" y="6269413"/>
                    <a:pt x="17589817" y="6269413"/>
                  </a:cubicBezTo>
                  <a:cubicBezTo>
                    <a:pt x="18202296" y="6271953"/>
                    <a:pt x="18796212" y="6268143"/>
                    <a:pt x="19408689" y="6271953"/>
                  </a:cubicBezTo>
                  <a:cubicBezTo>
                    <a:pt x="19909806" y="6274493"/>
                    <a:pt x="20410923" y="6274493"/>
                    <a:pt x="20912041" y="6277033"/>
                  </a:cubicBezTo>
                  <a:cubicBezTo>
                    <a:pt x="21654437" y="6280843"/>
                    <a:pt x="22396834" y="6283383"/>
                    <a:pt x="23139230" y="6284653"/>
                  </a:cubicBezTo>
                  <a:cubicBezTo>
                    <a:pt x="23417629" y="6284653"/>
                    <a:pt x="23471542" y="6283383"/>
                    <a:pt x="23491863" y="6283383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46985" y="3794709"/>
            <a:ext cx="3086100" cy="1156216"/>
            <a:chOff x="26430" y="-8347"/>
            <a:chExt cx="812800" cy="304518"/>
          </a:xfrm>
        </p:grpSpPr>
        <p:sp>
          <p:nvSpPr>
            <p:cNvPr id="10" name="Freeform 10"/>
            <p:cNvSpPr/>
            <p:nvPr/>
          </p:nvSpPr>
          <p:spPr>
            <a:xfrm>
              <a:off x="26430" y="-1950"/>
              <a:ext cx="812800" cy="266418"/>
            </a:xfrm>
            <a:custGeom>
              <a:avLst/>
              <a:gdLst/>
              <a:ahLst/>
              <a:cxnLst/>
              <a:rect l="l" t="t" r="r" b="b"/>
              <a:pathLst>
                <a:path w="812800" h="266418">
                  <a:moveTo>
                    <a:pt x="609600" y="0"/>
                  </a:moveTo>
                  <a:lnTo>
                    <a:pt x="0" y="0"/>
                  </a:lnTo>
                  <a:lnTo>
                    <a:pt x="0" y="266418"/>
                  </a:lnTo>
                  <a:lnTo>
                    <a:pt x="609600" y="266418"/>
                  </a:lnTo>
                  <a:lnTo>
                    <a:pt x="812800" y="133209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es-ES" b="1">
                <a:latin typeface="Abadi MT Condensed Extra Bold" panose="020B0306030101010103" pitchFamily="34" charset="7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6430" y="-8347"/>
              <a:ext cx="698500" cy="3045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8"/>
                </a:lnSpc>
              </a:pPr>
              <a:r>
                <a:rPr lang="en-US" sz="2800" b="1" spc="420" dirty="0">
                  <a:solidFill>
                    <a:srgbClr val="FFFFFF"/>
                  </a:solidFill>
                  <a:latin typeface="Abadi MT Condensed Extra Bold" panose="020B0306030101010103" pitchFamily="34" charset="77"/>
                  <a:ea typeface="อีฟดอวอิ้ง Bold"/>
                  <a:cs typeface="อีฟดอวอิ้ง Bold"/>
                  <a:sym typeface="อีฟดอวอิ้ง Bold"/>
                </a:rPr>
                <a:t>Primera </a:t>
              </a:r>
              <a:r>
                <a:rPr lang="en-US" sz="2800" b="1" spc="420" dirty="0" err="1">
                  <a:solidFill>
                    <a:srgbClr val="FFFFFF"/>
                  </a:solidFill>
                  <a:latin typeface="Abadi MT Condensed Extra Bold" panose="020B0306030101010103" pitchFamily="34" charset="77"/>
                  <a:ea typeface="อีฟดอวอิ้ง Bold"/>
                  <a:cs typeface="อีฟดอวอิ้ง Bold"/>
                  <a:sym typeface="อีฟดอวอิ้ง Bold"/>
                </a:rPr>
                <a:t>hipótesis</a:t>
              </a:r>
              <a:endParaRPr lang="en-US" sz="2800" b="1" spc="420" dirty="0">
                <a:solidFill>
                  <a:srgbClr val="FFFFFF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91279" y="420497"/>
            <a:ext cx="15968021" cy="974626"/>
          </a:xfrm>
          <a:prstGeom prst="rect">
            <a:avLst/>
          </a:prstGeom>
          <a:solidFill>
            <a:srgbClr val="A2DBDF"/>
          </a:solidFill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552"/>
              </a:lnSpc>
              <a:spcBef>
                <a:spcPct val="0"/>
              </a:spcBef>
            </a:pPr>
            <a:r>
              <a:rPr lang="en-US" sz="6400" b="1" spc="1280" dirty="0">
                <a:solidFill>
                  <a:schemeClr val="accent1">
                    <a:lumMod val="75000"/>
                  </a:schemeClr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HIPÓTESIS PRINCIPALES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71964" y="3716798"/>
            <a:ext cx="12871688" cy="1312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4"/>
              </a:lnSpc>
              <a:spcBef>
                <a:spcPct val="0"/>
              </a:spcBef>
            </a:pPr>
            <a:r>
              <a:rPr lang="en-US" sz="2800" b="1" spc="560" dirty="0">
                <a:solidFill>
                  <a:srgbClr val="2C251D"/>
                </a:solidFill>
                <a:latin typeface="Abadi MT Condensed Extra Bold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El </a:t>
            </a:r>
            <a:r>
              <a:rPr lang="en-US" sz="2800" b="1" spc="560" dirty="0" err="1">
                <a:solidFill>
                  <a:srgbClr val="2C251D"/>
                </a:solidFill>
                <a:latin typeface="Abadi MT Condensed Extra Bold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tipo</a:t>
            </a:r>
            <a:r>
              <a:rPr lang="en-US" sz="2800" b="1" spc="560" dirty="0">
                <a:solidFill>
                  <a:srgbClr val="2C251D"/>
                </a:solidFill>
                <a:latin typeface="Abadi MT Condensed Extra Bold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 de </a:t>
            </a:r>
            <a:r>
              <a:rPr lang="en-US" sz="2800" b="1" u="sng" spc="560" dirty="0" err="1">
                <a:solidFill>
                  <a:srgbClr val="FF3131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adosamiento</a:t>
            </a:r>
            <a:r>
              <a:rPr lang="en-US" sz="2800" b="1" spc="560" dirty="0">
                <a:solidFill>
                  <a:srgbClr val="2C251D"/>
                </a:solidFill>
                <a:latin typeface="Abadi MT Condensed Extra Bold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2800" b="1" spc="560" dirty="0" err="1">
                <a:solidFill>
                  <a:srgbClr val="2C251D"/>
                </a:solidFill>
                <a:latin typeface="Abadi MT Condensed Extra Bold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influye</a:t>
            </a:r>
            <a:r>
              <a:rPr lang="en-US" sz="2800" b="1" spc="560" dirty="0">
                <a:solidFill>
                  <a:srgbClr val="2C251D"/>
                </a:solidFill>
                <a:latin typeface="Abadi MT Condensed Extra Bold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2800" b="1" spc="560" dirty="0" err="1">
                <a:solidFill>
                  <a:srgbClr val="2C251D"/>
                </a:solidFill>
                <a:latin typeface="Abadi MT Condensed Extra Bold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en</a:t>
            </a:r>
            <a:r>
              <a:rPr lang="en-US" sz="2800" b="1" spc="560" dirty="0">
                <a:solidFill>
                  <a:srgbClr val="2C251D"/>
                </a:solidFill>
                <a:latin typeface="Abadi MT Condensed Extra Bold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 la </a:t>
            </a:r>
            <a:r>
              <a:rPr lang="en-US" sz="2800" b="1" u="sng" spc="560" dirty="0" err="1">
                <a:solidFill>
                  <a:srgbClr val="FF3131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estabilidad</a:t>
            </a:r>
            <a:r>
              <a:rPr lang="en-US" sz="2800" b="1" spc="560" dirty="0">
                <a:solidFill>
                  <a:srgbClr val="2C251D"/>
                </a:solidFill>
                <a:latin typeface="Abadi MT Condensed Extra Bold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 del </a:t>
            </a:r>
            <a:r>
              <a:rPr lang="en-US" sz="2800" b="1" spc="560" dirty="0" err="1">
                <a:solidFill>
                  <a:srgbClr val="2C251D"/>
                </a:solidFill>
                <a:latin typeface="Abadi MT Condensed Extra Bold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edificio</a:t>
            </a:r>
            <a:r>
              <a:rPr lang="en-US" sz="2800" b="1" spc="560" dirty="0">
                <a:solidFill>
                  <a:srgbClr val="2C251D"/>
                </a:solidFill>
                <a:latin typeface="Abadi MT Condensed Extra Bold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: </a:t>
            </a:r>
          </a:p>
          <a:p>
            <a:pPr algn="ctr">
              <a:lnSpc>
                <a:spcPts val="3304"/>
              </a:lnSpc>
              <a:spcBef>
                <a:spcPct val="0"/>
              </a:spcBef>
            </a:pPr>
            <a:r>
              <a:rPr lang="en-US" sz="2800" b="1" spc="560" dirty="0" err="1">
                <a:solidFill>
                  <a:srgbClr val="2C251D"/>
                </a:solidFill>
                <a:latin typeface="Abadi MT Condensed Extra Bold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cuanto</a:t>
            </a:r>
            <a:r>
              <a:rPr lang="en-US" sz="2800" b="1" spc="560" dirty="0">
                <a:solidFill>
                  <a:srgbClr val="2C251D"/>
                </a:solidFill>
                <a:latin typeface="Abadi MT Condensed Extra Bold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 mayor </a:t>
            </a:r>
            <a:r>
              <a:rPr lang="en-US" sz="2800" b="1" spc="560" dirty="0" err="1">
                <a:solidFill>
                  <a:srgbClr val="2C251D"/>
                </a:solidFill>
                <a:latin typeface="Abadi MT Condensed Extra Bold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adosamiento</a:t>
            </a:r>
            <a:r>
              <a:rPr lang="en-US" sz="2800" b="1" spc="560" dirty="0">
                <a:solidFill>
                  <a:srgbClr val="2C251D"/>
                </a:solidFill>
                <a:latin typeface="Abadi MT Condensed Extra Bold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2800" b="1" spc="560" dirty="0" err="1">
                <a:solidFill>
                  <a:srgbClr val="2C251D"/>
                </a:solidFill>
                <a:latin typeface="Abadi MT Condensed Extra Bold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posea</a:t>
            </a:r>
            <a:r>
              <a:rPr lang="en-US" sz="2800" b="1" spc="560" dirty="0">
                <a:solidFill>
                  <a:srgbClr val="2C251D"/>
                </a:solidFill>
                <a:latin typeface="Abadi MT Condensed Extra Bold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 un </a:t>
            </a:r>
            <a:r>
              <a:rPr lang="en-US" sz="2800" b="1" spc="560" dirty="0" err="1">
                <a:solidFill>
                  <a:srgbClr val="2C251D"/>
                </a:solidFill>
                <a:latin typeface="Abadi MT Condensed Extra Bold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edificio</a:t>
            </a:r>
            <a:r>
              <a:rPr lang="en-US" sz="2800" b="1" spc="560" dirty="0">
                <a:solidFill>
                  <a:srgbClr val="2C251D"/>
                </a:solidFill>
                <a:latin typeface="Abadi MT Condensed Extra Bold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, </a:t>
            </a:r>
            <a:r>
              <a:rPr lang="en-US" sz="2800" b="1" spc="560" dirty="0" err="1">
                <a:solidFill>
                  <a:srgbClr val="2C251D"/>
                </a:solidFill>
                <a:latin typeface="Abadi MT Condensed Extra Bold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este</a:t>
            </a:r>
            <a:r>
              <a:rPr lang="en-US" sz="2800" b="1" spc="560" dirty="0">
                <a:solidFill>
                  <a:srgbClr val="2C251D"/>
                </a:solidFill>
                <a:latin typeface="Abadi MT Condensed Extra Bold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2800" b="1" spc="560" dirty="0" err="1">
                <a:solidFill>
                  <a:srgbClr val="2C251D"/>
                </a:solidFill>
                <a:latin typeface="Abadi MT Condensed Extra Bold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será</a:t>
            </a:r>
            <a:r>
              <a:rPr lang="en-US" sz="2800" b="1" spc="560" dirty="0">
                <a:solidFill>
                  <a:srgbClr val="2C251D"/>
                </a:solidFill>
                <a:latin typeface="Abadi MT Condensed Extra Bold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2800" b="1" u="sng" spc="560" dirty="0" err="1">
                <a:solidFill>
                  <a:srgbClr val="FF3131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más</a:t>
            </a:r>
            <a:r>
              <a:rPr lang="en-US" sz="2800" b="1" u="sng" spc="560" dirty="0">
                <a:solidFill>
                  <a:srgbClr val="FF3131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800" b="1" u="sng" spc="560" dirty="0" err="1">
                <a:solidFill>
                  <a:srgbClr val="FF3131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resistente</a:t>
            </a:r>
            <a:r>
              <a:rPr lang="en-US" sz="2800" b="1" spc="560" dirty="0">
                <a:solidFill>
                  <a:srgbClr val="2C251D"/>
                </a:solidFill>
                <a:latin typeface="Abadi MT Condensed Extra Bold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 ante las </a:t>
            </a:r>
            <a:r>
              <a:rPr lang="en-US" sz="2800" b="1" spc="560" dirty="0" err="1">
                <a:solidFill>
                  <a:srgbClr val="2C251D"/>
                </a:solidFill>
                <a:latin typeface="Abadi MT Condensed Extra Bold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sacudidas</a:t>
            </a:r>
            <a:r>
              <a:rPr lang="en-US" sz="2800" b="1" spc="560" dirty="0">
                <a:solidFill>
                  <a:srgbClr val="2C251D"/>
                </a:solidFill>
                <a:latin typeface="Abadi MT Condensed Extra Bold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 de un </a:t>
            </a:r>
            <a:r>
              <a:rPr lang="en-US" sz="2800" b="1" spc="560" dirty="0" err="1">
                <a:solidFill>
                  <a:srgbClr val="2C251D"/>
                </a:solidFill>
                <a:latin typeface="Abadi MT Condensed Extra Bold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sismo</a:t>
            </a:r>
            <a:endParaRPr lang="en-US" sz="2800" b="1" spc="560" dirty="0">
              <a:solidFill>
                <a:srgbClr val="2C251D"/>
              </a:solidFill>
              <a:latin typeface="Abadi MT Condensed Extra Bold" panose="020B0306030101010103" pitchFamily="34" charset="77"/>
              <a:ea typeface="อีฟดอวอิ้ง"/>
              <a:cs typeface="อีฟดอวอิ้ง"/>
              <a:sym typeface="อีฟดอวอิ้ง"/>
            </a:endParaRP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BF30BB16-1EBF-977F-BF46-A30193B0835F}"/>
              </a:ext>
            </a:extLst>
          </p:cNvPr>
          <p:cNvGrpSpPr/>
          <p:nvPr/>
        </p:nvGrpSpPr>
        <p:grpSpPr>
          <a:xfrm>
            <a:off x="1370250" y="6498283"/>
            <a:ext cx="3121087" cy="1133750"/>
            <a:chOff x="1029802" y="6687807"/>
            <a:chExt cx="3121087" cy="1133750"/>
          </a:xfrm>
        </p:grpSpPr>
        <p:sp>
          <p:nvSpPr>
            <p:cNvPr id="15" name="Freeform 15"/>
            <p:cNvSpPr/>
            <p:nvPr/>
          </p:nvSpPr>
          <p:spPr>
            <a:xfrm>
              <a:off x="1064789" y="6706029"/>
              <a:ext cx="3086100" cy="1011555"/>
            </a:xfrm>
            <a:custGeom>
              <a:avLst/>
              <a:gdLst/>
              <a:ahLst/>
              <a:cxnLst/>
              <a:rect l="l" t="t" r="r" b="b"/>
              <a:pathLst>
                <a:path w="812800" h="266418">
                  <a:moveTo>
                    <a:pt x="609600" y="0"/>
                  </a:moveTo>
                  <a:lnTo>
                    <a:pt x="0" y="0"/>
                  </a:lnTo>
                  <a:lnTo>
                    <a:pt x="0" y="266418"/>
                  </a:lnTo>
                  <a:lnTo>
                    <a:pt x="609600" y="266418"/>
                  </a:lnTo>
                  <a:lnTo>
                    <a:pt x="812800" y="133209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es-ES" b="1">
                <a:latin typeface="Abadi MT Condensed Extra Bold" panose="020B0306030101010103" pitchFamily="34" charset="77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29802" y="6687807"/>
              <a:ext cx="2652117" cy="113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8"/>
                </a:lnSpc>
              </a:pPr>
              <a:r>
                <a:rPr lang="en-US" sz="2800" b="1" spc="420" dirty="0">
                  <a:solidFill>
                    <a:srgbClr val="FFFFFF"/>
                  </a:solidFill>
                  <a:latin typeface="Abadi MT Condensed Extra Bold" panose="020B0306030101010103" pitchFamily="34" charset="77"/>
                  <a:ea typeface="อีฟดอวอิ้ง Bold"/>
                  <a:cs typeface="อีฟดอวอิ้ง Bold"/>
                  <a:sym typeface="อีฟดอวอิ้ง Bold"/>
                </a:rPr>
                <a:t>Segunda </a:t>
              </a:r>
              <a:r>
                <a:rPr lang="en-US" sz="2800" b="1" spc="420" dirty="0" err="1">
                  <a:solidFill>
                    <a:srgbClr val="FFFFFF"/>
                  </a:solidFill>
                  <a:latin typeface="Abadi MT Condensed Extra Bold" panose="020B0306030101010103" pitchFamily="34" charset="77"/>
                  <a:ea typeface="อีฟดอวอิ้ง Bold"/>
                  <a:cs typeface="อีฟดอวอิ้ง Bold"/>
                  <a:sym typeface="อีฟดอวอิ้ง Bold"/>
                </a:rPr>
                <a:t>hipótesis</a:t>
              </a:r>
              <a:endParaRPr lang="en-US" sz="2800" b="1" spc="420" dirty="0">
                <a:solidFill>
                  <a:srgbClr val="FFFFFF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703852" y="6570202"/>
            <a:ext cx="12871688" cy="169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4"/>
              </a:lnSpc>
              <a:spcBef>
                <a:spcPct val="0"/>
              </a:spcBef>
            </a:pPr>
            <a:r>
              <a:rPr lang="en-US" sz="2800" b="1" spc="560" dirty="0">
                <a:solidFill>
                  <a:srgbClr val="2C251D"/>
                </a:solidFill>
                <a:latin typeface="Abadi MT Condensed Extra Bold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El </a:t>
            </a:r>
            <a:r>
              <a:rPr lang="en-US" sz="2800" b="1" u="sng" spc="560" dirty="0" err="1">
                <a:solidFill>
                  <a:srgbClr val="FF3131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número</a:t>
            </a:r>
            <a:r>
              <a:rPr lang="en-US" sz="2800" b="1" u="sng" spc="560" dirty="0">
                <a:solidFill>
                  <a:srgbClr val="FF3131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 de </a:t>
            </a:r>
            <a:r>
              <a:rPr lang="en-US" sz="2800" b="1" u="sng" spc="560" dirty="0" err="1">
                <a:solidFill>
                  <a:srgbClr val="FF3131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pisos</a:t>
            </a:r>
            <a:r>
              <a:rPr lang="en-US" sz="2800" b="1" spc="560" dirty="0">
                <a:solidFill>
                  <a:srgbClr val="2C251D"/>
                </a:solidFill>
                <a:latin typeface="Abadi MT Condensed Extra Bold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 de un </a:t>
            </a:r>
            <a:r>
              <a:rPr lang="en-US" sz="2800" b="1" spc="560" dirty="0" err="1">
                <a:solidFill>
                  <a:srgbClr val="2C251D"/>
                </a:solidFill>
                <a:latin typeface="Abadi MT Condensed Extra Bold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edificio</a:t>
            </a:r>
            <a:r>
              <a:rPr lang="en-US" sz="2800" b="1" spc="560" dirty="0">
                <a:solidFill>
                  <a:srgbClr val="2C251D"/>
                </a:solidFill>
                <a:latin typeface="Abadi MT Condensed Extra Bold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 es clave para </a:t>
            </a:r>
            <a:r>
              <a:rPr lang="en-US" sz="2800" b="1" spc="560" dirty="0" err="1">
                <a:solidFill>
                  <a:srgbClr val="2C251D"/>
                </a:solidFill>
                <a:latin typeface="Abadi MT Condensed Extra Bold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conocer</a:t>
            </a:r>
            <a:r>
              <a:rPr lang="en-US" sz="2800" b="1" spc="560" dirty="0">
                <a:solidFill>
                  <a:srgbClr val="2C251D"/>
                </a:solidFill>
                <a:latin typeface="Abadi MT Condensed Extra Bold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2800" b="1" spc="560" dirty="0" err="1">
                <a:solidFill>
                  <a:srgbClr val="2C251D"/>
                </a:solidFill>
                <a:latin typeface="Abadi MT Condensed Extra Bold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si</a:t>
            </a:r>
            <a:r>
              <a:rPr lang="en-US" sz="2800" b="1" spc="560" dirty="0">
                <a:solidFill>
                  <a:srgbClr val="2C251D"/>
                </a:solidFill>
                <a:latin typeface="Abadi MT Condensed Extra Bold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 se </a:t>
            </a:r>
            <a:r>
              <a:rPr lang="en-US" sz="2800" b="1" spc="560" dirty="0" err="1">
                <a:solidFill>
                  <a:srgbClr val="2C251D"/>
                </a:solidFill>
                <a:latin typeface="Abadi MT Condensed Extra Bold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derrumbará</a:t>
            </a:r>
            <a:r>
              <a:rPr lang="en-US" sz="2800" b="1" spc="560" dirty="0">
                <a:solidFill>
                  <a:srgbClr val="2C251D"/>
                </a:solidFill>
                <a:latin typeface="Abadi MT Condensed Extra Bold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2800" b="1" spc="560" dirty="0" err="1">
                <a:solidFill>
                  <a:srgbClr val="2C251D"/>
                </a:solidFill>
                <a:latin typeface="Abadi MT Condensed Extra Bold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durante</a:t>
            </a:r>
            <a:r>
              <a:rPr lang="en-US" sz="2800" b="1" spc="560" dirty="0">
                <a:solidFill>
                  <a:srgbClr val="2C251D"/>
                </a:solidFill>
                <a:latin typeface="Abadi MT Condensed Extra Bold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 un </a:t>
            </a:r>
            <a:r>
              <a:rPr lang="en-US" sz="2800" b="1" spc="560" dirty="0" err="1">
                <a:solidFill>
                  <a:srgbClr val="2C251D"/>
                </a:solidFill>
                <a:latin typeface="Abadi MT Condensed Extra Bold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terremoto</a:t>
            </a:r>
            <a:r>
              <a:rPr lang="en-US" sz="2800" b="1" spc="560" dirty="0">
                <a:solidFill>
                  <a:srgbClr val="2C251D"/>
                </a:solidFill>
                <a:latin typeface="Abadi MT Condensed Extra Bold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: </a:t>
            </a:r>
          </a:p>
          <a:p>
            <a:pPr algn="ctr">
              <a:lnSpc>
                <a:spcPts val="3304"/>
              </a:lnSpc>
              <a:spcBef>
                <a:spcPct val="0"/>
              </a:spcBef>
            </a:pPr>
            <a:r>
              <a:rPr lang="en-US" sz="2800" b="1" u="sng" spc="560" dirty="0" err="1">
                <a:solidFill>
                  <a:srgbClr val="FF3131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cuanto</a:t>
            </a:r>
            <a:r>
              <a:rPr lang="en-US" sz="2800" b="1" u="sng" spc="560" dirty="0">
                <a:solidFill>
                  <a:srgbClr val="FF3131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800" b="1" u="sng" spc="560" dirty="0" err="1">
                <a:solidFill>
                  <a:srgbClr val="FF3131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más</a:t>
            </a:r>
            <a:r>
              <a:rPr lang="en-US" sz="2800" b="1" u="sng" spc="560" dirty="0">
                <a:solidFill>
                  <a:srgbClr val="FF3131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 alto</a:t>
            </a:r>
            <a:r>
              <a:rPr lang="en-US" sz="2800" b="1" spc="560" dirty="0">
                <a:solidFill>
                  <a:srgbClr val="2C251D"/>
                </a:solidFill>
                <a:latin typeface="Abadi MT Condensed Extra Bold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 sea </a:t>
            </a:r>
            <a:r>
              <a:rPr lang="en-US" sz="2800" b="1" spc="560" dirty="0" err="1">
                <a:solidFill>
                  <a:srgbClr val="2C251D"/>
                </a:solidFill>
                <a:latin typeface="Abadi MT Condensed Extra Bold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el</a:t>
            </a:r>
            <a:r>
              <a:rPr lang="en-US" sz="2800" b="1" spc="560" dirty="0">
                <a:solidFill>
                  <a:srgbClr val="2C251D"/>
                </a:solidFill>
                <a:latin typeface="Abadi MT Condensed Extra Bold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 </a:t>
            </a:r>
            <a:r>
              <a:rPr lang="en-US" sz="2800" b="1" spc="560" dirty="0" err="1">
                <a:solidFill>
                  <a:srgbClr val="2C251D"/>
                </a:solidFill>
                <a:latin typeface="Abadi MT Condensed Extra Bold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edificio</a:t>
            </a:r>
            <a:r>
              <a:rPr lang="en-US" sz="2800" b="1" spc="560" dirty="0">
                <a:solidFill>
                  <a:srgbClr val="2C251D"/>
                </a:solidFill>
                <a:latin typeface="Abadi MT Condensed Extra Bold" panose="020B0306030101010103" pitchFamily="34" charset="77"/>
                <a:ea typeface="อีฟดอวอิ้ง"/>
                <a:cs typeface="อีฟดอวอิ้ง"/>
                <a:sym typeface="อีฟดอวอิ้ง"/>
              </a:rPr>
              <a:t>, </a:t>
            </a:r>
            <a:r>
              <a:rPr lang="en-US" sz="2800" b="1" u="sng" spc="560" dirty="0" err="1">
                <a:solidFill>
                  <a:srgbClr val="FF3131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más</a:t>
            </a:r>
            <a:r>
              <a:rPr lang="en-US" sz="2800" b="1" u="sng" spc="560" dirty="0">
                <a:solidFill>
                  <a:srgbClr val="FF3131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 susceptible </a:t>
            </a:r>
            <a:r>
              <a:rPr lang="en-US" sz="2800" b="1" u="sng" spc="560" dirty="0" err="1">
                <a:solidFill>
                  <a:srgbClr val="FF3131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será</a:t>
            </a:r>
            <a:r>
              <a:rPr lang="en-US" sz="2800" b="1" u="sng" spc="560" dirty="0">
                <a:solidFill>
                  <a:srgbClr val="FF3131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 al </a:t>
            </a:r>
            <a:r>
              <a:rPr lang="en-US" sz="2800" b="1" u="sng" spc="560" dirty="0" err="1">
                <a:solidFill>
                  <a:srgbClr val="FF3131"/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colapso</a:t>
            </a:r>
            <a:endParaRPr lang="en-US" sz="2800" b="1" u="sng" spc="560" dirty="0">
              <a:solidFill>
                <a:srgbClr val="FF3131"/>
              </a:solidFill>
              <a:latin typeface="Abadi MT Condensed Extra Bold" panose="020B0306030101010103" pitchFamily="34" charset="77"/>
              <a:ea typeface="อีฟดอวอิ้ง Bold"/>
              <a:cs typeface="อีฟดอวอิ้ง Bold"/>
              <a:sym typeface="อีฟดอวอิ้ง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 bldLvl="2"/>
      <p:bldP spid="17" grpId="0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1544" y="574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</a:blip>
            <a:stretch>
              <a:fillRect l="-21588" t="-21872" b="-21872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231383" y="171981"/>
            <a:ext cx="17847323" cy="1168722"/>
          </a:xfrm>
          <a:custGeom>
            <a:avLst/>
            <a:gdLst/>
            <a:ahLst/>
            <a:cxnLst/>
            <a:rect l="l" t="t" r="r" b="b"/>
            <a:pathLst>
              <a:path w="24496960" h="1604169">
                <a:moveTo>
                  <a:pt x="24462669" y="21590"/>
                </a:moveTo>
                <a:cubicBezTo>
                  <a:pt x="24463940" y="34290"/>
                  <a:pt x="24463940" y="44450"/>
                  <a:pt x="24465210" y="54610"/>
                </a:cubicBezTo>
                <a:cubicBezTo>
                  <a:pt x="24467749" y="87213"/>
                  <a:pt x="24469019" y="120328"/>
                  <a:pt x="24471560" y="152262"/>
                </a:cubicBezTo>
                <a:cubicBezTo>
                  <a:pt x="24471560" y="198387"/>
                  <a:pt x="24484260" y="1107892"/>
                  <a:pt x="24490610" y="1154017"/>
                </a:cubicBezTo>
                <a:cubicBezTo>
                  <a:pt x="24496960" y="1223797"/>
                  <a:pt x="24493149" y="1294760"/>
                  <a:pt x="24493149" y="1364540"/>
                </a:cubicBezTo>
                <a:cubicBezTo>
                  <a:pt x="24493149" y="1426041"/>
                  <a:pt x="24494419" y="1482811"/>
                  <a:pt x="24495690" y="1543209"/>
                </a:cubicBezTo>
                <a:cubicBezTo>
                  <a:pt x="24495690" y="1564799"/>
                  <a:pt x="24495690" y="1578769"/>
                  <a:pt x="24495690" y="1602899"/>
                </a:cubicBezTo>
                <a:cubicBezTo>
                  <a:pt x="24472830" y="1602899"/>
                  <a:pt x="24452510" y="1604169"/>
                  <a:pt x="24358296" y="1602899"/>
                </a:cubicBezTo>
                <a:cubicBezTo>
                  <a:pt x="23101332" y="1597819"/>
                  <a:pt x="21825033" y="1604169"/>
                  <a:pt x="20568071" y="1599089"/>
                </a:cubicBezTo>
                <a:cubicBezTo>
                  <a:pt x="19813894" y="1595279"/>
                  <a:pt x="19079055" y="1597819"/>
                  <a:pt x="18324878" y="1595279"/>
                </a:cubicBezTo>
                <a:cubicBezTo>
                  <a:pt x="17976795" y="1594009"/>
                  <a:pt x="17628714" y="1592739"/>
                  <a:pt x="17280633" y="1591469"/>
                </a:cubicBezTo>
                <a:cubicBezTo>
                  <a:pt x="17067916" y="1591469"/>
                  <a:pt x="16874537" y="1592739"/>
                  <a:pt x="16661820" y="1592739"/>
                </a:cubicBezTo>
                <a:cubicBezTo>
                  <a:pt x="16120360" y="1591469"/>
                  <a:pt x="14631342" y="1592739"/>
                  <a:pt x="14089884" y="1591469"/>
                </a:cubicBezTo>
                <a:cubicBezTo>
                  <a:pt x="13703126" y="1590199"/>
                  <a:pt x="5967976" y="1599089"/>
                  <a:pt x="5581218" y="1597819"/>
                </a:cubicBezTo>
                <a:cubicBezTo>
                  <a:pt x="5484529" y="1597819"/>
                  <a:pt x="5368502" y="1599089"/>
                  <a:pt x="5271812" y="1599089"/>
                </a:cubicBezTo>
                <a:cubicBezTo>
                  <a:pt x="5039758" y="1599089"/>
                  <a:pt x="4827041" y="1600359"/>
                  <a:pt x="4594987" y="1600359"/>
                </a:cubicBezTo>
                <a:cubicBezTo>
                  <a:pt x="4014850" y="1600359"/>
                  <a:pt x="3454052" y="1599089"/>
                  <a:pt x="2873916" y="1597819"/>
                </a:cubicBezTo>
                <a:cubicBezTo>
                  <a:pt x="2525834" y="1596549"/>
                  <a:pt x="2177752" y="1595279"/>
                  <a:pt x="1849009" y="1594009"/>
                </a:cubicBezTo>
                <a:cubicBezTo>
                  <a:pt x="1230197" y="1592739"/>
                  <a:pt x="611385" y="1591469"/>
                  <a:pt x="48260" y="1591469"/>
                </a:cubicBezTo>
                <a:cubicBezTo>
                  <a:pt x="38100" y="1591469"/>
                  <a:pt x="29210" y="1591469"/>
                  <a:pt x="19050" y="1590199"/>
                </a:cubicBezTo>
                <a:cubicBezTo>
                  <a:pt x="10160" y="1588929"/>
                  <a:pt x="5080" y="1582579"/>
                  <a:pt x="7620" y="1573689"/>
                </a:cubicBezTo>
                <a:cubicBezTo>
                  <a:pt x="16510" y="1541947"/>
                  <a:pt x="12700" y="1512379"/>
                  <a:pt x="11430" y="1481628"/>
                </a:cubicBezTo>
                <a:cubicBezTo>
                  <a:pt x="10160" y="1418945"/>
                  <a:pt x="6350" y="1357444"/>
                  <a:pt x="7620" y="1294760"/>
                </a:cubicBezTo>
                <a:cubicBezTo>
                  <a:pt x="5080" y="1216701"/>
                  <a:pt x="0" y="250427"/>
                  <a:pt x="7620" y="171185"/>
                </a:cubicBezTo>
                <a:cubicBezTo>
                  <a:pt x="8890" y="155810"/>
                  <a:pt x="7620" y="139252"/>
                  <a:pt x="8890" y="123876"/>
                </a:cubicBezTo>
                <a:cubicBezTo>
                  <a:pt x="10160" y="99040"/>
                  <a:pt x="12700" y="71837"/>
                  <a:pt x="13970" y="44450"/>
                </a:cubicBezTo>
                <a:cubicBezTo>
                  <a:pt x="13970" y="41910"/>
                  <a:pt x="15240" y="39370"/>
                  <a:pt x="16510" y="38100"/>
                </a:cubicBezTo>
                <a:cubicBezTo>
                  <a:pt x="38100" y="35560"/>
                  <a:pt x="127938" y="30480"/>
                  <a:pt x="437344" y="29210"/>
                </a:cubicBezTo>
                <a:cubicBezTo>
                  <a:pt x="959467" y="25400"/>
                  <a:pt x="1481589" y="22860"/>
                  <a:pt x="2023050" y="20320"/>
                </a:cubicBezTo>
                <a:cubicBezTo>
                  <a:pt x="2390469" y="17780"/>
                  <a:pt x="2757889" y="16510"/>
                  <a:pt x="3105971" y="13970"/>
                </a:cubicBezTo>
                <a:cubicBezTo>
                  <a:pt x="3454053" y="11430"/>
                  <a:pt x="3821472" y="8890"/>
                  <a:pt x="4169554" y="8890"/>
                </a:cubicBezTo>
                <a:cubicBezTo>
                  <a:pt x="4556311" y="7620"/>
                  <a:pt x="4943069" y="10160"/>
                  <a:pt x="5329826" y="8890"/>
                </a:cubicBezTo>
                <a:cubicBezTo>
                  <a:pt x="5813273" y="8890"/>
                  <a:pt x="14573330" y="6350"/>
                  <a:pt x="15056776" y="5080"/>
                </a:cubicBezTo>
                <a:cubicBezTo>
                  <a:pt x="15520886" y="3810"/>
                  <a:pt x="15984996" y="2540"/>
                  <a:pt x="16468442" y="2540"/>
                </a:cubicBezTo>
                <a:cubicBezTo>
                  <a:pt x="17261295" y="1270"/>
                  <a:pt x="18034810" y="0"/>
                  <a:pt x="18827663" y="0"/>
                </a:cubicBezTo>
                <a:cubicBezTo>
                  <a:pt x="19156407" y="0"/>
                  <a:pt x="19504488" y="2540"/>
                  <a:pt x="19833231" y="2540"/>
                </a:cubicBezTo>
                <a:cubicBezTo>
                  <a:pt x="20742112" y="3810"/>
                  <a:pt x="21670329" y="5080"/>
                  <a:pt x="22579210" y="7620"/>
                </a:cubicBezTo>
                <a:cubicBezTo>
                  <a:pt x="23062657" y="8890"/>
                  <a:pt x="23546103" y="12700"/>
                  <a:pt x="24029551" y="16510"/>
                </a:cubicBezTo>
                <a:cubicBezTo>
                  <a:pt x="24145577" y="16510"/>
                  <a:pt x="24261605" y="16510"/>
                  <a:pt x="24358296" y="16510"/>
                </a:cubicBezTo>
                <a:cubicBezTo>
                  <a:pt x="24443619" y="17780"/>
                  <a:pt x="24452510" y="20320"/>
                  <a:pt x="24462669" y="21590"/>
                </a:cubicBezTo>
                <a:close/>
                <a:moveTo>
                  <a:pt x="24472830" y="1586389"/>
                </a:moveTo>
                <a:cubicBezTo>
                  <a:pt x="24474099" y="1569879"/>
                  <a:pt x="24475369" y="1557179"/>
                  <a:pt x="24475369" y="1544479"/>
                </a:cubicBezTo>
                <a:cubicBezTo>
                  <a:pt x="24474099" y="1476897"/>
                  <a:pt x="24472830" y="1414214"/>
                  <a:pt x="24472830" y="1346799"/>
                </a:cubicBezTo>
                <a:cubicBezTo>
                  <a:pt x="24472830" y="1316049"/>
                  <a:pt x="24475369" y="1285298"/>
                  <a:pt x="24474099" y="1254548"/>
                </a:cubicBezTo>
                <a:cubicBezTo>
                  <a:pt x="24474099" y="1226163"/>
                  <a:pt x="24472830" y="1196595"/>
                  <a:pt x="24471560" y="1168210"/>
                </a:cubicBezTo>
                <a:cubicBezTo>
                  <a:pt x="24466480" y="1124450"/>
                  <a:pt x="24455049" y="218493"/>
                  <a:pt x="24455049" y="174733"/>
                </a:cubicBezTo>
                <a:cubicBezTo>
                  <a:pt x="24452510" y="138069"/>
                  <a:pt x="24449969" y="100222"/>
                  <a:pt x="24447430" y="63500"/>
                </a:cubicBezTo>
                <a:cubicBezTo>
                  <a:pt x="24446160" y="44450"/>
                  <a:pt x="24444890" y="43180"/>
                  <a:pt x="24300280" y="41910"/>
                </a:cubicBezTo>
                <a:cubicBezTo>
                  <a:pt x="24242267" y="41910"/>
                  <a:pt x="24203592" y="41910"/>
                  <a:pt x="24145577" y="40640"/>
                </a:cubicBezTo>
                <a:cubicBezTo>
                  <a:pt x="23662132" y="36830"/>
                  <a:pt x="23159345" y="31750"/>
                  <a:pt x="22675899" y="30480"/>
                </a:cubicBezTo>
                <a:cubicBezTo>
                  <a:pt x="21496289" y="26670"/>
                  <a:pt x="20297342" y="25400"/>
                  <a:pt x="19117732" y="22860"/>
                </a:cubicBezTo>
                <a:cubicBezTo>
                  <a:pt x="18943691" y="22860"/>
                  <a:pt x="18750312" y="22860"/>
                  <a:pt x="18576270" y="22860"/>
                </a:cubicBezTo>
                <a:cubicBezTo>
                  <a:pt x="18286203" y="22860"/>
                  <a:pt x="17996135" y="22860"/>
                  <a:pt x="17725404" y="22860"/>
                </a:cubicBezTo>
                <a:cubicBezTo>
                  <a:pt x="17106592" y="22860"/>
                  <a:pt x="16487779" y="22860"/>
                  <a:pt x="15888306" y="24130"/>
                </a:cubicBezTo>
                <a:cubicBezTo>
                  <a:pt x="15366182" y="25400"/>
                  <a:pt x="6567450" y="29210"/>
                  <a:pt x="6045328" y="29210"/>
                </a:cubicBezTo>
                <a:cubicBezTo>
                  <a:pt x="5194461" y="29210"/>
                  <a:pt x="4343595" y="26670"/>
                  <a:pt x="3492728" y="33020"/>
                </a:cubicBezTo>
                <a:cubicBezTo>
                  <a:pt x="3047957" y="36830"/>
                  <a:pt x="2622524" y="36830"/>
                  <a:pt x="2197090" y="38100"/>
                </a:cubicBezTo>
                <a:cubicBezTo>
                  <a:pt x="1462251" y="41910"/>
                  <a:pt x="727412" y="45720"/>
                  <a:pt x="49530" y="50800"/>
                </a:cubicBezTo>
                <a:cubicBezTo>
                  <a:pt x="36830" y="50800"/>
                  <a:pt x="34290" y="53340"/>
                  <a:pt x="33020" y="68289"/>
                </a:cubicBezTo>
                <a:cubicBezTo>
                  <a:pt x="31750" y="89578"/>
                  <a:pt x="31750" y="110867"/>
                  <a:pt x="30480" y="132156"/>
                </a:cubicBezTo>
                <a:cubicBezTo>
                  <a:pt x="29210" y="167637"/>
                  <a:pt x="26670" y="201935"/>
                  <a:pt x="25400" y="237417"/>
                </a:cubicBezTo>
                <a:cubicBezTo>
                  <a:pt x="20320" y="275263"/>
                  <a:pt x="26670" y="1200143"/>
                  <a:pt x="29210" y="1237990"/>
                </a:cubicBezTo>
                <a:cubicBezTo>
                  <a:pt x="29210" y="1278202"/>
                  <a:pt x="29210" y="1319597"/>
                  <a:pt x="30480" y="1359809"/>
                </a:cubicBezTo>
                <a:cubicBezTo>
                  <a:pt x="30480" y="1389377"/>
                  <a:pt x="33020" y="1418945"/>
                  <a:pt x="33020" y="1448512"/>
                </a:cubicBezTo>
                <a:cubicBezTo>
                  <a:pt x="33020" y="1480446"/>
                  <a:pt x="33020" y="1512379"/>
                  <a:pt x="31750" y="1544479"/>
                </a:cubicBezTo>
                <a:cubicBezTo>
                  <a:pt x="31750" y="1548289"/>
                  <a:pt x="31750" y="1550829"/>
                  <a:pt x="31750" y="1554639"/>
                </a:cubicBezTo>
                <a:cubicBezTo>
                  <a:pt x="31750" y="1564799"/>
                  <a:pt x="35560" y="1568609"/>
                  <a:pt x="44450" y="1568609"/>
                </a:cubicBezTo>
                <a:cubicBezTo>
                  <a:pt x="166614" y="1568609"/>
                  <a:pt x="437344" y="1569879"/>
                  <a:pt x="688736" y="1569879"/>
                </a:cubicBezTo>
                <a:cubicBezTo>
                  <a:pt x="1056156" y="1569879"/>
                  <a:pt x="1442914" y="1567339"/>
                  <a:pt x="1810333" y="1569879"/>
                </a:cubicBezTo>
                <a:cubicBezTo>
                  <a:pt x="2409807" y="1573689"/>
                  <a:pt x="3009281" y="1576229"/>
                  <a:pt x="3608755" y="1574959"/>
                </a:cubicBezTo>
                <a:cubicBezTo>
                  <a:pt x="3995513" y="1573689"/>
                  <a:pt x="4362933" y="1576229"/>
                  <a:pt x="4749690" y="1576229"/>
                </a:cubicBezTo>
                <a:cubicBezTo>
                  <a:pt x="5310488" y="1576229"/>
                  <a:pt x="5871286" y="1574959"/>
                  <a:pt x="6432085" y="1576229"/>
                </a:cubicBezTo>
                <a:cubicBezTo>
                  <a:pt x="7263613" y="1577499"/>
                  <a:pt x="16391090" y="1567339"/>
                  <a:pt x="17241956" y="1569879"/>
                </a:cubicBezTo>
                <a:cubicBezTo>
                  <a:pt x="17609377" y="1571149"/>
                  <a:pt x="17976795" y="1572419"/>
                  <a:pt x="18324878" y="1572419"/>
                </a:cubicBezTo>
                <a:cubicBezTo>
                  <a:pt x="18963028" y="1574959"/>
                  <a:pt x="19581840" y="1571149"/>
                  <a:pt x="20219990" y="1574959"/>
                </a:cubicBezTo>
                <a:cubicBezTo>
                  <a:pt x="20742112" y="1577499"/>
                  <a:pt x="21264233" y="1577499"/>
                  <a:pt x="21786358" y="1580039"/>
                </a:cubicBezTo>
                <a:cubicBezTo>
                  <a:pt x="22559872" y="1583849"/>
                  <a:pt x="23333388" y="1586389"/>
                  <a:pt x="24106902" y="1587659"/>
                </a:cubicBezTo>
                <a:cubicBezTo>
                  <a:pt x="24396971" y="1587659"/>
                  <a:pt x="24452510" y="1586389"/>
                  <a:pt x="24472830" y="1586389"/>
                </a:cubicBezTo>
                <a:close/>
              </a:path>
            </a:pathLst>
          </a:custGeom>
          <a:solidFill>
            <a:srgbClr val="A28256"/>
          </a:solid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>
            <a:off x="12093826" y="2681780"/>
            <a:ext cx="5804168" cy="7210147"/>
          </a:xfrm>
          <a:custGeom>
            <a:avLst/>
            <a:gdLst/>
            <a:ahLst/>
            <a:cxnLst/>
            <a:rect l="l" t="t" r="r" b="b"/>
            <a:pathLst>
              <a:path w="5804168" h="7210147">
                <a:moveTo>
                  <a:pt x="0" y="0"/>
                </a:moveTo>
                <a:lnTo>
                  <a:pt x="5804168" y="0"/>
                </a:lnTo>
                <a:lnTo>
                  <a:pt x="5804168" y="7210148"/>
                </a:lnTo>
                <a:lnTo>
                  <a:pt x="0" y="72101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>
            <a:off x="439027" y="2667402"/>
            <a:ext cx="5822194" cy="7210147"/>
          </a:xfrm>
          <a:custGeom>
            <a:avLst/>
            <a:gdLst/>
            <a:ahLst/>
            <a:cxnLst/>
            <a:rect l="l" t="t" r="r" b="b"/>
            <a:pathLst>
              <a:path w="5822194" h="7210147">
                <a:moveTo>
                  <a:pt x="0" y="0"/>
                </a:moveTo>
                <a:lnTo>
                  <a:pt x="5822194" y="0"/>
                </a:lnTo>
                <a:lnTo>
                  <a:pt x="5822194" y="7210148"/>
                </a:lnTo>
                <a:lnTo>
                  <a:pt x="0" y="72101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>
            <a:off x="7006993" y="2168953"/>
            <a:ext cx="4242694" cy="4927199"/>
          </a:xfrm>
          <a:custGeom>
            <a:avLst/>
            <a:gdLst/>
            <a:ahLst/>
            <a:cxnLst/>
            <a:rect l="l" t="t" r="r" b="b"/>
            <a:pathLst>
              <a:path w="5630170" h="6295928">
                <a:moveTo>
                  <a:pt x="0" y="0"/>
                </a:moveTo>
                <a:lnTo>
                  <a:pt x="5630171" y="0"/>
                </a:lnTo>
                <a:lnTo>
                  <a:pt x="5630171" y="6295928"/>
                </a:lnTo>
                <a:lnTo>
                  <a:pt x="0" y="62959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29" b="-859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>
            <a:off x="7695871" y="7393850"/>
            <a:ext cx="2896258" cy="2293399"/>
          </a:xfrm>
          <a:custGeom>
            <a:avLst/>
            <a:gdLst/>
            <a:ahLst/>
            <a:cxnLst/>
            <a:rect l="l" t="t" r="r" b="b"/>
            <a:pathLst>
              <a:path w="2896258" h="2293399">
                <a:moveTo>
                  <a:pt x="0" y="0"/>
                </a:moveTo>
                <a:lnTo>
                  <a:pt x="2896258" y="0"/>
                </a:lnTo>
                <a:lnTo>
                  <a:pt x="2896258" y="2293399"/>
                </a:lnTo>
                <a:lnTo>
                  <a:pt x="0" y="22933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491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1" name="TextBox 11"/>
          <p:cNvSpPr txBox="1"/>
          <p:nvPr/>
        </p:nvSpPr>
        <p:spPr>
          <a:xfrm>
            <a:off x="105572" y="210947"/>
            <a:ext cx="18076856" cy="931281"/>
          </a:xfrm>
          <a:prstGeom prst="rect">
            <a:avLst/>
          </a:prstGeom>
          <a:solidFill>
            <a:srgbClr val="A2DBDF"/>
          </a:solidFill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552"/>
              </a:lnSpc>
              <a:spcBef>
                <a:spcPct val="0"/>
              </a:spcBef>
            </a:pPr>
            <a:r>
              <a:rPr lang="en-US" sz="5400" b="1" u="none" strike="noStrike" spc="1280" dirty="0">
                <a:solidFill>
                  <a:schemeClr val="accent1">
                    <a:lumMod val="75000"/>
                  </a:schemeClr>
                </a:solidFill>
                <a:latin typeface="Abadi MT Condensed Extra Bold" panose="020B0306030101010103" pitchFamily="34" charset="77"/>
                <a:ea typeface="อีฟดอวอิ้ง Bold"/>
                <a:cs typeface="อีฟดอวอิ้ง Bold"/>
                <a:sym typeface="อีฟดอวอิ้ง Bold"/>
              </a:rPr>
              <a:t>ESTUDIO DE LA PRIMERA HIPÓTESIS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570612" y="1440714"/>
            <a:ext cx="5822194" cy="1195681"/>
            <a:chOff x="0" y="0"/>
            <a:chExt cx="45700095" cy="9385251"/>
          </a:xfrm>
        </p:grpSpPr>
        <p:sp>
          <p:nvSpPr>
            <p:cNvPr id="13" name="Freeform 13"/>
            <p:cNvSpPr/>
            <p:nvPr/>
          </p:nvSpPr>
          <p:spPr>
            <a:xfrm>
              <a:off x="10160" y="16510"/>
              <a:ext cx="45677234" cy="9357311"/>
            </a:xfrm>
            <a:custGeom>
              <a:avLst/>
              <a:gdLst/>
              <a:ahLst/>
              <a:cxnLst/>
              <a:rect l="l" t="t" r="r" b="b"/>
              <a:pathLst>
                <a:path w="45677234" h="9357311">
                  <a:moveTo>
                    <a:pt x="45677234" y="9357311"/>
                  </a:moveTo>
                  <a:lnTo>
                    <a:pt x="0" y="9349690"/>
                  </a:lnTo>
                  <a:lnTo>
                    <a:pt x="0" y="3258587"/>
                  </a:lnTo>
                  <a:lnTo>
                    <a:pt x="17780" y="19050"/>
                  </a:lnTo>
                  <a:lnTo>
                    <a:pt x="22777615" y="0"/>
                  </a:lnTo>
                  <a:lnTo>
                    <a:pt x="45658184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-3810" y="0"/>
              <a:ext cx="45706447" cy="9383981"/>
            </a:xfrm>
            <a:custGeom>
              <a:avLst/>
              <a:gdLst/>
              <a:ahLst/>
              <a:cxnLst/>
              <a:rect l="l" t="t" r="r" b="b"/>
              <a:pathLst>
                <a:path w="45706447" h="9383981">
                  <a:moveTo>
                    <a:pt x="45672154" y="21590"/>
                  </a:moveTo>
                  <a:cubicBezTo>
                    <a:pt x="45673425" y="34290"/>
                    <a:pt x="45673425" y="44450"/>
                    <a:pt x="45674697" y="54610"/>
                  </a:cubicBezTo>
                  <a:cubicBezTo>
                    <a:pt x="45677236" y="207589"/>
                    <a:pt x="45678504" y="415053"/>
                    <a:pt x="45681047" y="615108"/>
                  </a:cubicBezTo>
                  <a:cubicBezTo>
                    <a:pt x="45681047" y="904076"/>
                    <a:pt x="45693747" y="6601935"/>
                    <a:pt x="45700097" y="6890903"/>
                  </a:cubicBezTo>
                  <a:cubicBezTo>
                    <a:pt x="45706447" y="7328060"/>
                    <a:pt x="45702636" y="7772626"/>
                    <a:pt x="45702636" y="8209783"/>
                  </a:cubicBezTo>
                  <a:cubicBezTo>
                    <a:pt x="45702636" y="8595074"/>
                    <a:pt x="45703904" y="8950727"/>
                    <a:pt x="45705175" y="9323021"/>
                  </a:cubicBezTo>
                  <a:cubicBezTo>
                    <a:pt x="45705175" y="9344611"/>
                    <a:pt x="45705175" y="9358581"/>
                    <a:pt x="45705175" y="9382711"/>
                  </a:cubicBezTo>
                  <a:cubicBezTo>
                    <a:pt x="45682315" y="9382711"/>
                    <a:pt x="45661997" y="9383981"/>
                    <a:pt x="45498990" y="9382711"/>
                  </a:cubicBezTo>
                  <a:cubicBezTo>
                    <a:pt x="43148696" y="9377631"/>
                    <a:pt x="40762249" y="9383981"/>
                    <a:pt x="38411962" y="9378900"/>
                  </a:cubicBezTo>
                  <a:cubicBezTo>
                    <a:pt x="37001787" y="9375091"/>
                    <a:pt x="35627775" y="9377631"/>
                    <a:pt x="34217601" y="9375091"/>
                  </a:cubicBezTo>
                  <a:cubicBezTo>
                    <a:pt x="33566751" y="9373821"/>
                    <a:pt x="32915903" y="9372550"/>
                    <a:pt x="32265053" y="9371281"/>
                  </a:cubicBezTo>
                  <a:cubicBezTo>
                    <a:pt x="31867313" y="9371281"/>
                    <a:pt x="31505732" y="9372550"/>
                    <a:pt x="31107986" y="9372550"/>
                  </a:cubicBezTo>
                  <a:cubicBezTo>
                    <a:pt x="30095558" y="9371281"/>
                    <a:pt x="27311368" y="9372550"/>
                    <a:pt x="26298937" y="9371281"/>
                  </a:cubicBezTo>
                  <a:cubicBezTo>
                    <a:pt x="25575772" y="9370011"/>
                    <a:pt x="11112458" y="9378900"/>
                    <a:pt x="10389292" y="9377631"/>
                  </a:cubicBezTo>
                  <a:cubicBezTo>
                    <a:pt x="10208500" y="9377631"/>
                    <a:pt x="9991551" y="9378900"/>
                    <a:pt x="9810759" y="9378900"/>
                  </a:cubicBezTo>
                  <a:cubicBezTo>
                    <a:pt x="9376860" y="9378900"/>
                    <a:pt x="8979119" y="9380171"/>
                    <a:pt x="8545220" y="9380171"/>
                  </a:cubicBezTo>
                  <a:cubicBezTo>
                    <a:pt x="7460471" y="9380171"/>
                    <a:pt x="6411880" y="9378900"/>
                    <a:pt x="5327133" y="9377631"/>
                  </a:cubicBezTo>
                  <a:cubicBezTo>
                    <a:pt x="4676283" y="9376361"/>
                    <a:pt x="4025434" y="9375091"/>
                    <a:pt x="3410743" y="9373821"/>
                  </a:cubicBezTo>
                  <a:cubicBezTo>
                    <a:pt x="2253678" y="9372550"/>
                    <a:pt x="1096613" y="9371281"/>
                    <a:pt x="48260" y="9371281"/>
                  </a:cubicBezTo>
                  <a:cubicBezTo>
                    <a:pt x="38100" y="9371281"/>
                    <a:pt x="29210" y="9371281"/>
                    <a:pt x="19050" y="9370011"/>
                  </a:cubicBezTo>
                  <a:cubicBezTo>
                    <a:pt x="10160" y="9368741"/>
                    <a:pt x="5080" y="9362391"/>
                    <a:pt x="7620" y="9353500"/>
                  </a:cubicBezTo>
                  <a:cubicBezTo>
                    <a:pt x="16510" y="9321198"/>
                    <a:pt x="12700" y="9135963"/>
                    <a:pt x="11430" y="8943317"/>
                  </a:cubicBezTo>
                  <a:cubicBezTo>
                    <a:pt x="10160" y="8550617"/>
                    <a:pt x="6350" y="8165326"/>
                    <a:pt x="7620" y="7772626"/>
                  </a:cubicBezTo>
                  <a:cubicBezTo>
                    <a:pt x="5080" y="7283603"/>
                    <a:pt x="0" y="1230091"/>
                    <a:pt x="7620" y="733659"/>
                  </a:cubicBezTo>
                  <a:cubicBezTo>
                    <a:pt x="8890" y="637336"/>
                    <a:pt x="7620" y="533604"/>
                    <a:pt x="8890" y="437281"/>
                  </a:cubicBezTo>
                  <a:cubicBezTo>
                    <a:pt x="10160" y="281683"/>
                    <a:pt x="12700" y="11126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192656" y="30480"/>
                    <a:pt x="771189" y="29210"/>
                  </a:cubicBezTo>
                  <a:cubicBezTo>
                    <a:pt x="1747463" y="25400"/>
                    <a:pt x="2723736" y="22860"/>
                    <a:pt x="3736168" y="20320"/>
                  </a:cubicBezTo>
                  <a:cubicBezTo>
                    <a:pt x="4423176" y="17780"/>
                    <a:pt x="5110183" y="16510"/>
                    <a:pt x="5761032" y="13970"/>
                  </a:cubicBezTo>
                  <a:cubicBezTo>
                    <a:pt x="6411881" y="11430"/>
                    <a:pt x="7098889" y="8890"/>
                    <a:pt x="7749738" y="8890"/>
                  </a:cubicBezTo>
                  <a:cubicBezTo>
                    <a:pt x="8472903" y="7620"/>
                    <a:pt x="9196069" y="10160"/>
                    <a:pt x="9919235" y="8890"/>
                  </a:cubicBezTo>
                  <a:cubicBezTo>
                    <a:pt x="10823192" y="8890"/>
                    <a:pt x="27202894" y="6350"/>
                    <a:pt x="28106851" y="5080"/>
                  </a:cubicBezTo>
                  <a:cubicBezTo>
                    <a:pt x="28974649" y="3810"/>
                    <a:pt x="29842451" y="2540"/>
                    <a:pt x="30746408" y="2540"/>
                  </a:cubicBezTo>
                  <a:cubicBezTo>
                    <a:pt x="32228897" y="1270"/>
                    <a:pt x="33675228" y="0"/>
                    <a:pt x="35157717" y="0"/>
                  </a:cubicBezTo>
                  <a:cubicBezTo>
                    <a:pt x="35772408" y="0"/>
                    <a:pt x="36423255" y="2540"/>
                    <a:pt x="37037946" y="2540"/>
                  </a:cubicBezTo>
                  <a:cubicBezTo>
                    <a:pt x="38737387" y="3810"/>
                    <a:pt x="40472983" y="5080"/>
                    <a:pt x="42172424" y="7620"/>
                  </a:cubicBezTo>
                  <a:cubicBezTo>
                    <a:pt x="43076381" y="8890"/>
                    <a:pt x="43980338" y="12700"/>
                    <a:pt x="44884295" y="16510"/>
                  </a:cubicBezTo>
                  <a:cubicBezTo>
                    <a:pt x="45101243" y="16510"/>
                    <a:pt x="45318198" y="16510"/>
                    <a:pt x="45498990" y="16510"/>
                  </a:cubicBezTo>
                  <a:cubicBezTo>
                    <a:pt x="45653104" y="17780"/>
                    <a:pt x="45661997" y="20320"/>
                    <a:pt x="45672154" y="21590"/>
                  </a:cubicBezTo>
                  <a:close/>
                  <a:moveTo>
                    <a:pt x="45682315" y="9366200"/>
                  </a:moveTo>
                  <a:cubicBezTo>
                    <a:pt x="45683586" y="9349691"/>
                    <a:pt x="45684854" y="9336991"/>
                    <a:pt x="45684854" y="9324291"/>
                  </a:cubicBezTo>
                  <a:cubicBezTo>
                    <a:pt x="45683586" y="8913680"/>
                    <a:pt x="45682315" y="8520980"/>
                    <a:pt x="45682315" y="8098641"/>
                  </a:cubicBezTo>
                  <a:cubicBezTo>
                    <a:pt x="45682315" y="7905996"/>
                    <a:pt x="45684854" y="7713351"/>
                    <a:pt x="45683586" y="7520705"/>
                  </a:cubicBezTo>
                  <a:cubicBezTo>
                    <a:pt x="45683586" y="7342878"/>
                    <a:pt x="45682315" y="7157642"/>
                    <a:pt x="45681047" y="6979816"/>
                  </a:cubicBezTo>
                  <a:cubicBezTo>
                    <a:pt x="45675965" y="6705667"/>
                    <a:pt x="45664536" y="1030036"/>
                    <a:pt x="45664536" y="755887"/>
                  </a:cubicBezTo>
                  <a:cubicBezTo>
                    <a:pt x="45661997" y="526195"/>
                    <a:pt x="45659454" y="289093"/>
                    <a:pt x="45656915" y="63500"/>
                  </a:cubicBezTo>
                  <a:cubicBezTo>
                    <a:pt x="45655647" y="44450"/>
                    <a:pt x="45654375" y="43180"/>
                    <a:pt x="45390513" y="41910"/>
                  </a:cubicBezTo>
                  <a:cubicBezTo>
                    <a:pt x="45282035" y="41910"/>
                    <a:pt x="45209720" y="41910"/>
                    <a:pt x="45101243" y="40640"/>
                  </a:cubicBezTo>
                  <a:cubicBezTo>
                    <a:pt x="44197289" y="36830"/>
                    <a:pt x="43257173" y="31750"/>
                    <a:pt x="42353216" y="30480"/>
                  </a:cubicBezTo>
                  <a:cubicBezTo>
                    <a:pt x="40147561" y="26670"/>
                    <a:pt x="37905748" y="25400"/>
                    <a:pt x="35700093" y="22860"/>
                  </a:cubicBezTo>
                  <a:cubicBezTo>
                    <a:pt x="35374668" y="22860"/>
                    <a:pt x="35013087" y="22860"/>
                    <a:pt x="34687662" y="22860"/>
                  </a:cubicBezTo>
                  <a:cubicBezTo>
                    <a:pt x="34145286" y="22860"/>
                    <a:pt x="33602913" y="22860"/>
                    <a:pt x="33096695" y="22860"/>
                  </a:cubicBezTo>
                  <a:cubicBezTo>
                    <a:pt x="31939631" y="22860"/>
                    <a:pt x="30782564" y="22860"/>
                    <a:pt x="29661659" y="24130"/>
                  </a:cubicBezTo>
                  <a:cubicBezTo>
                    <a:pt x="28685383" y="25400"/>
                    <a:pt x="12233364" y="29210"/>
                    <a:pt x="11257091" y="29210"/>
                  </a:cubicBezTo>
                  <a:cubicBezTo>
                    <a:pt x="9666127" y="29210"/>
                    <a:pt x="8075163" y="26670"/>
                    <a:pt x="6484199" y="33020"/>
                  </a:cubicBezTo>
                  <a:cubicBezTo>
                    <a:pt x="5652557" y="36830"/>
                    <a:pt x="4857075" y="36830"/>
                    <a:pt x="4061593" y="38100"/>
                  </a:cubicBezTo>
                  <a:cubicBezTo>
                    <a:pt x="2687578" y="41910"/>
                    <a:pt x="1313563" y="45720"/>
                    <a:pt x="49530" y="50800"/>
                  </a:cubicBezTo>
                  <a:cubicBezTo>
                    <a:pt x="36830" y="50800"/>
                    <a:pt x="34290" y="53340"/>
                    <a:pt x="33020" y="89038"/>
                  </a:cubicBezTo>
                  <a:cubicBezTo>
                    <a:pt x="31750" y="222408"/>
                    <a:pt x="31750" y="355778"/>
                    <a:pt x="30480" y="489148"/>
                  </a:cubicBezTo>
                  <a:cubicBezTo>
                    <a:pt x="29210" y="711431"/>
                    <a:pt x="26670" y="926304"/>
                    <a:pt x="25400" y="1148588"/>
                  </a:cubicBezTo>
                  <a:cubicBezTo>
                    <a:pt x="20320" y="1385690"/>
                    <a:pt x="26670" y="7179871"/>
                    <a:pt x="29210" y="7416973"/>
                  </a:cubicBezTo>
                  <a:cubicBezTo>
                    <a:pt x="29210" y="7668894"/>
                    <a:pt x="29210" y="7928224"/>
                    <a:pt x="30480" y="8180145"/>
                  </a:cubicBezTo>
                  <a:cubicBezTo>
                    <a:pt x="30480" y="8365381"/>
                    <a:pt x="33020" y="8550617"/>
                    <a:pt x="33020" y="8735853"/>
                  </a:cubicBezTo>
                  <a:cubicBezTo>
                    <a:pt x="33020" y="8935907"/>
                    <a:pt x="33020" y="9135963"/>
                    <a:pt x="31750" y="9324291"/>
                  </a:cubicBezTo>
                  <a:cubicBezTo>
                    <a:pt x="31750" y="9328100"/>
                    <a:pt x="31750" y="9330641"/>
                    <a:pt x="31750" y="9334450"/>
                  </a:cubicBezTo>
                  <a:cubicBezTo>
                    <a:pt x="31750" y="9344611"/>
                    <a:pt x="35560" y="9348421"/>
                    <a:pt x="44450" y="9348421"/>
                  </a:cubicBezTo>
                  <a:cubicBezTo>
                    <a:pt x="264973" y="9348421"/>
                    <a:pt x="771189" y="9349691"/>
                    <a:pt x="1241246" y="9349691"/>
                  </a:cubicBezTo>
                  <a:cubicBezTo>
                    <a:pt x="1928254" y="9349691"/>
                    <a:pt x="2651420" y="9347150"/>
                    <a:pt x="3338427" y="9349691"/>
                  </a:cubicBezTo>
                  <a:cubicBezTo>
                    <a:pt x="4459334" y="9353500"/>
                    <a:pt x="5580241" y="9356041"/>
                    <a:pt x="6701148" y="9354771"/>
                  </a:cubicBezTo>
                  <a:cubicBezTo>
                    <a:pt x="7424314" y="9353500"/>
                    <a:pt x="8111321" y="9356041"/>
                    <a:pt x="8834486" y="9356041"/>
                  </a:cubicBezTo>
                  <a:cubicBezTo>
                    <a:pt x="9883077" y="9356041"/>
                    <a:pt x="10931666" y="9354771"/>
                    <a:pt x="11980257" y="9356041"/>
                  </a:cubicBezTo>
                  <a:cubicBezTo>
                    <a:pt x="13535063" y="9357311"/>
                    <a:pt x="30601775" y="9347150"/>
                    <a:pt x="32192738" y="9349691"/>
                  </a:cubicBezTo>
                  <a:cubicBezTo>
                    <a:pt x="32879747" y="9350961"/>
                    <a:pt x="33566751" y="9352231"/>
                    <a:pt x="34217601" y="9352231"/>
                  </a:cubicBezTo>
                  <a:cubicBezTo>
                    <a:pt x="35410827" y="9354771"/>
                    <a:pt x="36567891" y="9350961"/>
                    <a:pt x="37761115" y="9354771"/>
                  </a:cubicBezTo>
                  <a:cubicBezTo>
                    <a:pt x="38737387" y="9357311"/>
                    <a:pt x="39713659" y="9357311"/>
                    <a:pt x="40689934" y="9359850"/>
                  </a:cubicBezTo>
                  <a:cubicBezTo>
                    <a:pt x="42136268" y="9363661"/>
                    <a:pt x="43582598" y="9366200"/>
                    <a:pt x="45028928" y="9367471"/>
                  </a:cubicBezTo>
                  <a:cubicBezTo>
                    <a:pt x="45571305" y="9367471"/>
                    <a:pt x="45661997" y="9366200"/>
                    <a:pt x="45682315" y="936620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244331" y="1446719"/>
            <a:ext cx="5822194" cy="1195681"/>
            <a:chOff x="0" y="0"/>
            <a:chExt cx="45700095" cy="9385251"/>
          </a:xfrm>
        </p:grpSpPr>
        <p:sp>
          <p:nvSpPr>
            <p:cNvPr id="16" name="Freeform 16"/>
            <p:cNvSpPr/>
            <p:nvPr/>
          </p:nvSpPr>
          <p:spPr>
            <a:xfrm>
              <a:off x="10160" y="16510"/>
              <a:ext cx="45677234" cy="9357311"/>
            </a:xfrm>
            <a:custGeom>
              <a:avLst/>
              <a:gdLst/>
              <a:ahLst/>
              <a:cxnLst/>
              <a:rect l="l" t="t" r="r" b="b"/>
              <a:pathLst>
                <a:path w="45677234" h="9357311">
                  <a:moveTo>
                    <a:pt x="45677234" y="9357311"/>
                  </a:moveTo>
                  <a:lnTo>
                    <a:pt x="0" y="9349690"/>
                  </a:lnTo>
                  <a:lnTo>
                    <a:pt x="0" y="3258587"/>
                  </a:lnTo>
                  <a:lnTo>
                    <a:pt x="17780" y="19050"/>
                  </a:lnTo>
                  <a:lnTo>
                    <a:pt x="22777615" y="0"/>
                  </a:lnTo>
                  <a:lnTo>
                    <a:pt x="45658184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-3810" y="0"/>
              <a:ext cx="45706447" cy="9383981"/>
            </a:xfrm>
            <a:custGeom>
              <a:avLst/>
              <a:gdLst/>
              <a:ahLst/>
              <a:cxnLst/>
              <a:rect l="l" t="t" r="r" b="b"/>
              <a:pathLst>
                <a:path w="45706447" h="9383981">
                  <a:moveTo>
                    <a:pt x="45672154" y="21590"/>
                  </a:moveTo>
                  <a:cubicBezTo>
                    <a:pt x="45673425" y="34290"/>
                    <a:pt x="45673425" y="44450"/>
                    <a:pt x="45674697" y="54610"/>
                  </a:cubicBezTo>
                  <a:cubicBezTo>
                    <a:pt x="45677236" y="207589"/>
                    <a:pt x="45678504" y="415053"/>
                    <a:pt x="45681047" y="615108"/>
                  </a:cubicBezTo>
                  <a:cubicBezTo>
                    <a:pt x="45681047" y="904076"/>
                    <a:pt x="45693747" y="6601935"/>
                    <a:pt x="45700097" y="6890903"/>
                  </a:cubicBezTo>
                  <a:cubicBezTo>
                    <a:pt x="45706447" y="7328060"/>
                    <a:pt x="45702636" y="7772626"/>
                    <a:pt x="45702636" y="8209783"/>
                  </a:cubicBezTo>
                  <a:cubicBezTo>
                    <a:pt x="45702636" y="8595074"/>
                    <a:pt x="45703904" y="8950727"/>
                    <a:pt x="45705175" y="9323021"/>
                  </a:cubicBezTo>
                  <a:cubicBezTo>
                    <a:pt x="45705175" y="9344611"/>
                    <a:pt x="45705175" y="9358581"/>
                    <a:pt x="45705175" y="9382711"/>
                  </a:cubicBezTo>
                  <a:cubicBezTo>
                    <a:pt x="45682315" y="9382711"/>
                    <a:pt x="45661997" y="9383981"/>
                    <a:pt x="45498990" y="9382711"/>
                  </a:cubicBezTo>
                  <a:cubicBezTo>
                    <a:pt x="43148696" y="9377631"/>
                    <a:pt x="40762249" y="9383981"/>
                    <a:pt x="38411962" y="9378900"/>
                  </a:cubicBezTo>
                  <a:cubicBezTo>
                    <a:pt x="37001787" y="9375091"/>
                    <a:pt x="35627775" y="9377631"/>
                    <a:pt x="34217601" y="9375091"/>
                  </a:cubicBezTo>
                  <a:cubicBezTo>
                    <a:pt x="33566751" y="9373821"/>
                    <a:pt x="32915903" y="9372550"/>
                    <a:pt x="32265053" y="9371281"/>
                  </a:cubicBezTo>
                  <a:cubicBezTo>
                    <a:pt x="31867313" y="9371281"/>
                    <a:pt x="31505732" y="9372550"/>
                    <a:pt x="31107986" y="9372550"/>
                  </a:cubicBezTo>
                  <a:cubicBezTo>
                    <a:pt x="30095558" y="9371281"/>
                    <a:pt x="27311368" y="9372550"/>
                    <a:pt x="26298937" y="9371281"/>
                  </a:cubicBezTo>
                  <a:cubicBezTo>
                    <a:pt x="25575772" y="9370011"/>
                    <a:pt x="11112458" y="9378900"/>
                    <a:pt x="10389292" y="9377631"/>
                  </a:cubicBezTo>
                  <a:cubicBezTo>
                    <a:pt x="10208500" y="9377631"/>
                    <a:pt x="9991551" y="9378900"/>
                    <a:pt x="9810759" y="9378900"/>
                  </a:cubicBezTo>
                  <a:cubicBezTo>
                    <a:pt x="9376860" y="9378900"/>
                    <a:pt x="8979119" y="9380171"/>
                    <a:pt x="8545220" y="9380171"/>
                  </a:cubicBezTo>
                  <a:cubicBezTo>
                    <a:pt x="7460471" y="9380171"/>
                    <a:pt x="6411880" y="9378900"/>
                    <a:pt x="5327133" y="9377631"/>
                  </a:cubicBezTo>
                  <a:cubicBezTo>
                    <a:pt x="4676283" y="9376361"/>
                    <a:pt x="4025434" y="9375091"/>
                    <a:pt x="3410743" y="9373821"/>
                  </a:cubicBezTo>
                  <a:cubicBezTo>
                    <a:pt x="2253678" y="9372550"/>
                    <a:pt x="1096613" y="9371281"/>
                    <a:pt x="48260" y="9371281"/>
                  </a:cubicBezTo>
                  <a:cubicBezTo>
                    <a:pt x="38100" y="9371281"/>
                    <a:pt x="29210" y="9371281"/>
                    <a:pt x="19050" y="9370011"/>
                  </a:cubicBezTo>
                  <a:cubicBezTo>
                    <a:pt x="10160" y="9368741"/>
                    <a:pt x="5080" y="9362391"/>
                    <a:pt x="7620" y="9353500"/>
                  </a:cubicBezTo>
                  <a:cubicBezTo>
                    <a:pt x="16510" y="9321198"/>
                    <a:pt x="12700" y="9135963"/>
                    <a:pt x="11430" y="8943317"/>
                  </a:cubicBezTo>
                  <a:cubicBezTo>
                    <a:pt x="10160" y="8550617"/>
                    <a:pt x="6350" y="8165326"/>
                    <a:pt x="7620" y="7772626"/>
                  </a:cubicBezTo>
                  <a:cubicBezTo>
                    <a:pt x="5080" y="7283603"/>
                    <a:pt x="0" y="1230091"/>
                    <a:pt x="7620" y="733659"/>
                  </a:cubicBezTo>
                  <a:cubicBezTo>
                    <a:pt x="8890" y="637336"/>
                    <a:pt x="7620" y="533604"/>
                    <a:pt x="8890" y="437281"/>
                  </a:cubicBezTo>
                  <a:cubicBezTo>
                    <a:pt x="10160" y="281683"/>
                    <a:pt x="12700" y="11126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192656" y="30480"/>
                    <a:pt x="771189" y="29210"/>
                  </a:cubicBezTo>
                  <a:cubicBezTo>
                    <a:pt x="1747463" y="25400"/>
                    <a:pt x="2723736" y="22860"/>
                    <a:pt x="3736168" y="20320"/>
                  </a:cubicBezTo>
                  <a:cubicBezTo>
                    <a:pt x="4423176" y="17780"/>
                    <a:pt x="5110183" y="16510"/>
                    <a:pt x="5761032" y="13970"/>
                  </a:cubicBezTo>
                  <a:cubicBezTo>
                    <a:pt x="6411881" y="11430"/>
                    <a:pt x="7098889" y="8890"/>
                    <a:pt x="7749738" y="8890"/>
                  </a:cubicBezTo>
                  <a:cubicBezTo>
                    <a:pt x="8472903" y="7620"/>
                    <a:pt x="9196069" y="10160"/>
                    <a:pt x="9919235" y="8890"/>
                  </a:cubicBezTo>
                  <a:cubicBezTo>
                    <a:pt x="10823192" y="8890"/>
                    <a:pt x="27202894" y="6350"/>
                    <a:pt x="28106851" y="5080"/>
                  </a:cubicBezTo>
                  <a:cubicBezTo>
                    <a:pt x="28974649" y="3810"/>
                    <a:pt x="29842451" y="2540"/>
                    <a:pt x="30746408" y="2540"/>
                  </a:cubicBezTo>
                  <a:cubicBezTo>
                    <a:pt x="32228897" y="1270"/>
                    <a:pt x="33675228" y="0"/>
                    <a:pt x="35157717" y="0"/>
                  </a:cubicBezTo>
                  <a:cubicBezTo>
                    <a:pt x="35772408" y="0"/>
                    <a:pt x="36423255" y="2540"/>
                    <a:pt x="37037946" y="2540"/>
                  </a:cubicBezTo>
                  <a:cubicBezTo>
                    <a:pt x="38737387" y="3810"/>
                    <a:pt x="40472983" y="5080"/>
                    <a:pt x="42172424" y="7620"/>
                  </a:cubicBezTo>
                  <a:cubicBezTo>
                    <a:pt x="43076381" y="8890"/>
                    <a:pt x="43980338" y="12700"/>
                    <a:pt x="44884295" y="16510"/>
                  </a:cubicBezTo>
                  <a:cubicBezTo>
                    <a:pt x="45101243" y="16510"/>
                    <a:pt x="45318198" y="16510"/>
                    <a:pt x="45498990" y="16510"/>
                  </a:cubicBezTo>
                  <a:cubicBezTo>
                    <a:pt x="45653104" y="17780"/>
                    <a:pt x="45661997" y="20320"/>
                    <a:pt x="45672154" y="21590"/>
                  </a:cubicBezTo>
                  <a:close/>
                  <a:moveTo>
                    <a:pt x="45682315" y="9366200"/>
                  </a:moveTo>
                  <a:cubicBezTo>
                    <a:pt x="45683586" y="9349691"/>
                    <a:pt x="45684854" y="9336991"/>
                    <a:pt x="45684854" y="9324291"/>
                  </a:cubicBezTo>
                  <a:cubicBezTo>
                    <a:pt x="45683586" y="8913680"/>
                    <a:pt x="45682315" y="8520980"/>
                    <a:pt x="45682315" y="8098641"/>
                  </a:cubicBezTo>
                  <a:cubicBezTo>
                    <a:pt x="45682315" y="7905996"/>
                    <a:pt x="45684854" y="7713351"/>
                    <a:pt x="45683586" y="7520705"/>
                  </a:cubicBezTo>
                  <a:cubicBezTo>
                    <a:pt x="45683586" y="7342878"/>
                    <a:pt x="45682315" y="7157642"/>
                    <a:pt x="45681047" y="6979816"/>
                  </a:cubicBezTo>
                  <a:cubicBezTo>
                    <a:pt x="45675965" y="6705667"/>
                    <a:pt x="45664536" y="1030036"/>
                    <a:pt x="45664536" y="755887"/>
                  </a:cubicBezTo>
                  <a:cubicBezTo>
                    <a:pt x="45661997" y="526195"/>
                    <a:pt x="45659454" y="289093"/>
                    <a:pt x="45656915" y="63500"/>
                  </a:cubicBezTo>
                  <a:cubicBezTo>
                    <a:pt x="45655647" y="44450"/>
                    <a:pt x="45654375" y="43180"/>
                    <a:pt x="45390513" y="41910"/>
                  </a:cubicBezTo>
                  <a:cubicBezTo>
                    <a:pt x="45282035" y="41910"/>
                    <a:pt x="45209720" y="41910"/>
                    <a:pt x="45101243" y="40640"/>
                  </a:cubicBezTo>
                  <a:cubicBezTo>
                    <a:pt x="44197289" y="36830"/>
                    <a:pt x="43257173" y="31750"/>
                    <a:pt x="42353216" y="30480"/>
                  </a:cubicBezTo>
                  <a:cubicBezTo>
                    <a:pt x="40147561" y="26670"/>
                    <a:pt x="37905748" y="25400"/>
                    <a:pt x="35700093" y="22860"/>
                  </a:cubicBezTo>
                  <a:cubicBezTo>
                    <a:pt x="35374668" y="22860"/>
                    <a:pt x="35013087" y="22860"/>
                    <a:pt x="34687662" y="22860"/>
                  </a:cubicBezTo>
                  <a:cubicBezTo>
                    <a:pt x="34145286" y="22860"/>
                    <a:pt x="33602913" y="22860"/>
                    <a:pt x="33096695" y="22860"/>
                  </a:cubicBezTo>
                  <a:cubicBezTo>
                    <a:pt x="31939631" y="22860"/>
                    <a:pt x="30782564" y="22860"/>
                    <a:pt x="29661659" y="24130"/>
                  </a:cubicBezTo>
                  <a:cubicBezTo>
                    <a:pt x="28685383" y="25400"/>
                    <a:pt x="12233364" y="29210"/>
                    <a:pt x="11257091" y="29210"/>
                  </a:cubicBezTo>
                  <a:cubicBezTo>
                    <a:pt x="9666127" y="29210"/>
                    <a:pt x="8075163" y="26670"/>
                    <a:pt x="6484199" y="33020"/>
                  </a:cubicBezTo>
                  <a:cubicBezTo>
                    <a:pt x="5652557" y="36830"/>
                    <a:pt x="4857075" y="36830"/>
                    <a:pt x="4061593" y="38100"/>
                  </a:cubicBezTo>
                  <a:cubicBezTo>
                    <a:pt x="2687578" y="41910"/>
                    <a:pt x="1313563" y="45720"/>
                    <a:pt x="49530" y="50800"/>
                  </a:cubicBezTo>
                  <a:cubicBezTo>
                    <a:pt x="36830" y="50800"/>
                    <a:pt x="34290" y="53340"/>
                    <a:pt x="33020" y="89038"/>
                  </a:cubicBezTo>
                  <a:cubicBezTo>
                    <a:pt x="31750" y="222408"/>
                    <a:pt x="31750" y="355778"/>
                    <a:pt x="30480" y="489148"/>
                  </a:cubicBezTo>
                  <a:cubicBezTo>
                    <a:pt x="29210" y="711431"/>
                    <a:pt x="26670" y="926304"/>
                    <a:pt x="25400" y="1148588"/>
                  </a:cubicBezTo>
                  <a:cubicBezTo>
                    <a:pt x="20320" y="1385690"/>
                    <a:pt x="26670" y="7179871"/>
                    <a:pt x="29210" y="7416973"/>
                  </a:cubicBezTo>
                  <a:cubicBezTo>
                    <a:pt x="29210" y="7668894"/>
                    <a:pt x="29210" y="7928224"/>
                    <a:pt x="30480" y="8180145"/>
                  </a:cubicBezTo>
                  <a:cubicBezTo>
                    <a:pt x="30480" y="8365381"/>
                    <a:pt x="33020" y="8550617"/>
                    <a:pt x="33020" y="8735853"/>
                  </a:cubicBezTo>
                  <a:cubicBezTo>
                    <a:pt x="33020" y="8935907"/>
                    <a:pt x="33020" y="9135963"/>
                    <a:pt x="31750" y="9324291"/>
                  </a:cubicBezTo>
                  <a:cubicBezTo>
                    <a:pt x="31750" y="9328100"/>
                    <a:pt x="31750" y="9330641"/>
                    <a:pt x="31750" y="9334450"/>
                  </a:cubicBezTo>
                  <a:cubicBezTo>
                    <a:pt x="31750" y="9344611"/>
                    <a:pt x="35560" y="9348421"/>
                    <a:pt x="44450" y="9348421"/>
                  </a:cubicBezTo>
                  <a:cubicBezTo>
                    <a:pt x="264973" y="9348421"/>
                    <a:pt x="771189" y="9349691"/>
                    <a:pt x="1241246" y="9349691"/>
                  </a:cubicBezTo>
                  <a:cubicBezTo>
                    <a:pt x="1928254" y="9349691"/>
                    <a:pt x="2651420" y="9347150"/>
                    <a:pt x="3338427" y="9349691"/>
                  </a:cubicBezTo>
                  <a:cubicBezTo>
                    <a:pt x="4459334" y="9353500"/>
                    <a:pt x="5580241" y="9356041"/>
                    <a:pt x="6701148" y="9354771"/>
                  </a:cubicBezTo>
                  <a:cubicBezTo>
                    <a:pt x="7424314" y="9353500"/>
                    <a:pt x="8111321" y="9356041"/>
                    <a:pt x="8834486" y="9356041"/>
                  </a:cubicBezTo>
                  <a:cubicBezTo>
                    <a:pt x="9883077" y="9356041"/>
                    <a:pt x="10931666" y="9354771"/>
                    <a:pt x="11980257" y="9356041"/>
                  </a:cubicBezTo>
                  <a:cubicBezTo>
                    <a:pt x="13535063" y="9357311"/>
                    <a:pt x="30601775" y="9347150"/>
                    <a:pt x="32192738" y="9349691"/>
                  </a:cubicBezTo>
                  <a:cubicBezTo>
                    <a:pt x="32879747" y="9350961"/>
                    <a:pt x="33566751" y="9352231"/>
                    <a:pt x="34217601" y="9352231"/>
                  </a:cubicBezTo>
                  <a:cubicBezTo>
                    <a:pt x="35410827" y="9354771"/>
                    <a:pt x="36567891" y="9350961"/>
                    <a:pt x="37761115" y="9354771"/>
                  </a:cubicBezTo>
                  <a:cubicBezTo>
                    <a:pt x="38737387" y="9357311"/>
                    <a:pt x="39713659" y="9357311"/>
                    <a:pt x="40689934" y="9359850"/>
                  </a:cubicBezTo>
                  <a:cubicBezTo>
                    <a:pt x="42136268" y="9363661"/>
                    <a:pt x="43582598" y="9366200"/>
                    <a:pt x="45028928" y="9367471"/>
                  </a:cubicBezTo>
                  <a:cubicBezTo>
                    <a:pt x="45571305" y="9367471"/>
                    <a:pt x="45661997" y="9366200"/>
                    <a:pt x="45682315" y="936620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20520" y="1483623"/>
            <a:ext cx="5785312" cy="986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414" lvl="1" indent="-226707" algn="l">
              <a:lnSpc>
                <a:spcPts val="2478"/>
              </a:lnSpc>
              <a:buFont typeface="Arial"/>
              <a:buChar char="•"/>
            </a:pPr>
            <a:r>
              <a:rPr lang="en-US" sz="2100" b="1" spc="42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La </a:t>
            </a:r>
            <a:r>
              <a:rPr lang="en-US" sz="2100" b="1" u="sng" spc="42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destrucción</a:t>
            </a:r>
            <a:r>
              <a:rPr lang="en-US" sz="2100" b="1" spc="42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de </a:t>
            </a:r>
            <a:r>
              <a:rPr lang="en-US" sz="2100" b="1" spc="42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los</a:t>
            </a:r>
            <a:r>
              <a:rPr lang="en-US" sz="2100" b="1" spc="42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00" b="1" spc="42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edificios</a:t>
            </a:r>
            <a:r>
              <a:rPr lang="en-US" sz="2100" b="1" spc="42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00" b="1" spc="42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va</a:t>
            </a:r>
            <a:r>
              <a:rPr lang="en-US" sz="2100" b="1" spc="42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00" b="1" u="sng" spc="42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disminuyendo</a:t>
            </a:r>
            <a:r>
              <a:rPr lang="en-US" sz="2100" b="1" spc="42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00" b="1" spc="42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cuanto</a:t>
            </a:r>
            <a:r>
              <a:rPr lang="en-US" sz="2100" b="1" spc="42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00" b="1" spc="42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más</a:t>
            </a:r>
            <a:r>
              <a:rPr lang="en-US" sz="2100" b="1" spc="42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2100" b="1" spc="42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adosado</a:t>
            </a:r>
            <a:endParaRPr lang="en-US" sz="2100" b="1" spc="420" dirty="0">
              <a:solidFill>
                <a:srgbClr val="000000"/>
              </a:solidFill>
              <a:latin typeface="อีฟดอวอิ้ง Bold"/>
              <a:ea typeface="อีฟดอวอิ้ง Bold"/>
              <a:cs typeface="อีฟดอวอิ้ง Bold"/>
              <a:sym typeface="อีฟดอวอิ้ง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310303" y="1457193"/>
            <a:ext cx="5785312" cy="576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46" lvl="1" indent="-194323" algn="l">
              <a:lnSpc>
                <a:spcPts val="2124"/>
              </a:lnSpc>
              <a:buFont typeface="Arial"/>
              <a:buChar char="•"/>
            </a:pPr>
            <a:r>
              <a:rPr lang="en-US" sz="1800" b="1" spc="36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Se </a:t>
            </a:r>
            <a:r>
              <a:rPr lang="en-US" sz="1800" b="1" spc="360" dirty="0" err="1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aprecia</a:t>
            </a:r>
            <a:r>
              <a:rPr lang="en-US" sz="1800" b="1" spc="36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la </a:t>
            </a:r>
            <a:r>
              <a:rPr lang="en-US" sz="1800" b="1" u="sng" spc="36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disminución</a:t>
            </a:r>
            <a:r>
              <a:rPr lang="en-US" sz="1800" b="1" spc="36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de </a:t>
            </a:r>
            <a:r>
              <a:rPr lang="en-US" sz="1800" b="1" u="sng" spc="36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grado</a:t>
            </a:r>
            <a:r>
              <a:rPr lang="en-US" sz="1800" b="1" u="sng" spc="360" dirty="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de </a:t>
            </a:r>
            <a:r>
              <a:rPr lang="en-US" sz="1800" b="1" u="sng" spc="36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destrucción</a:t>
            </a:r>
            <a:endParaRPr lang="en-US" sz="1800" b="1" u="sng" spc="360" dirty="0">
              <a:solidFill>
                <a:srgbClr val="FF3131"/>
              </a:solidFill>
              <a:latin typeface="อีฟดอวอิ้ง Bold"/>
              <a:ea typeface="อีฟดอวอิ้ง Bold"/>
              <a:cs typeface="อีฟดอวอิ้ง Bold"/>
              <a:sym typeface="อีฟดอวอิ้ง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272203" y="2029316"/>
            <a:ext cx="6488257" cy="576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46" lvl="1" indent="-194323" algn="l">
              <a:lnSpc>
                <a:spcPts val="2124"/>
              </a:lnSpc>
              <a:buFont typeface="Arial"/>
              <a:buChar char="•"/>
            </a:pPr>
            <a:r>
              <a:rPr lang="en-US" sz="1800" b="1" spc="360" dirty="0">
                <a:solidFill>
                  <a:srgbClr val="000000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Hay </a:t>
            </a:r>
            <a:r>
              <a:rPr lang="en-US" sz="1800" b="1" u="sng" spc="360" dirty="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mayor </a:t>
            </a:r>
            <a:r>
              <a:rPr lang="en-US" sz="1800" b="1" u="sng" spc="36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cantidad</a:t>
            </a:r>
            <a:r>
              <a:rPr lang="en-US" sz="1800" b="1" u="sng" spc="360" dirty="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de </a:t>
            </a:r>
            <a:r>
              <a:rPr lang="en-US" sz="1800" b="1" u="sng" spc="36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edificios</a:t>
            </a:r>
            <a:r>
              <a:rPr lang="en-US" sz="1800" b="1" u="sng" spc="360" dirty="0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 </a:t>
            </a:r>
            <a:r>
              <a:rPr lang="en-US" sz="1800" b="1" u="sng" spc="360" dirty="0" err="1">
                <a:solidFill>
                  <a:srgbClr val="FF3131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destruidos</a:t>
            </a:r>
            <a:endParaRPr lang="en-US" sz="1800" b="1" u="sng" spc="360" dirty="0">
              <a:solidFill>
                <a:srgbClr val="FF3131"/>
              </a:solidFill>
              <a:latin typeface="อีฟดอวอิ้ง Bold"/>
              <a:ea typeface="อีฟดอวอิ้ง Bold"/>
              <a:cs typeface="อีฟดอวอิ้ง Bold"/>
              <a:sym typeface="อีฟดอวอิ้ง Bold"/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80F5E6EC-6466-8462-3238-C56070A43376}"/>
              </a:ext>
            </a:extLst>
          </p:cNvPr>
          <p:cNvSpPr txBox="1"/>
          <p:nvPr/>
        </p:nvSpPr>
        <p:spPr>
          <a:xfrm>
            <a:off x="2207124" y="2605388"/>
            <a:ext cx="2286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b="1" dirty="0"/>
              <a:t>Distrito GORKHA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C67A899F-7B40-E1CD-764D-E3AD71742D53}"/>
              </a:ext>
            </a:extLst>
          </p:cNvPr>
          <p:cNvSpPr txBox="1"/>
          <p:nvPr/>
        </p:nvSpPr>
        <p:spPr>
          <a:xfrm>
            <a:off x="14128169" y="2655527"/>
            <a:ext cx="2286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b="1" dirty="0"/>
              <a:t>Distrito DOLAKHA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BE9E39CF-448D-D0CF-F0D9-CE848E3E952D}"/>
              </a:ext>
            </a:extLst>
          </p:cNvPr>
          <p:cNvSpPr txBox="1"/>
          <p:nvPr/>
        </p:nvSpPr>
        <p:spPr>
          <a:xfrm>
            <a:off x="7467600" y="3024859"/>
            <a:ext cx="1066800" cy="307777"/>
          </a:xfrm>
          <a:prstGeom prst="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GORKHA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8226DA18-E70D-0AA7-F8B7-3A368EFD5B24}"/>
              </a:ext>
            </a:extLst>
          </p:cNvPr>
          <p:cNvSpPr txBox="1"/>
          <p:nvPr/>
        </p:nvSpPr>
        <p:spPr>
          <a:xfrm>
            <a:off x="9971489" y="4478663"/>
            <a:ext cx="1066800" cy="307777"/>
          </a:xfrm>
          <a:prstGeom prst="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DOLAKHA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8" grpId="0"/>
      <p:bldP spid="19" grpId="0"/>
      <p:bldP spid="20" grpId="0"/>
      <p:bldP spid="57" grpId="0" animBg="1"/>
      <p:bldP spid="58" grpId="0" animBg="1"/>
      <p:bldP spid="59" grpId="0" animBg="1"/>
      <p:bldP spid="61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403</TotalTime>
  <Words>1184</Words>
  <Application>Microsoft Office PowerPoint</Application>
  <PresentationFormat>Personalizado</PresentationFormat>
  <Paragraphs>167</Paragraphs>
  <Slides>19</Slides>
  <Notes>18</Notes>
  <HiddenSlides>0</HiddenSlides>
  <MMClips>1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9" baseType="lpstr">
      <vt:lpstr>อีฟดอวอิ้ง Bold</vt:lpstr>
      <vt:lpstr>Abadi MT Condensed Extra Bold</vt:lpstr>
      <vt:lpstr>Abadi MT Condensed Light</vt:lpstr>
      <vt:lpstr>Arial</vt:lpstr>
      <vt:lpstr>Space Mono Bold</vt:lpstr>
      <vt:lpstr>Aptos Display</vt:lpstr>
      <vt:lpstr>อีฟดอวอิ้ง Bold Italics</vt:lpstr>
      <vt:lpstr>Montserrat Italics</vt:lpstr>
      <vt:lpstr>Aptos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Realizado por Iñigo López Ayala</dc:title>
  <dc:creator>Iñigo Ayala</dc:creator>
  <cp:lastModifiedBy>Iñigo Ayala</cp:lastModifiedBy>
  <cp:revision>52</cp:revision>
  <dcterms:created xsi:type="dcterms:W3CDTF">2006-08-16T00:00:00Z</dcterms:created>
  <dcterms:modified xsi:type="dcterms:W3CDTF">2025-04-07T22:51:30Z</dcterms:modified>
  <dc:identifier>DAGjw69Uue4</dc:identifier>
</cp:coreProperties>
</file>